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59" r:id="rId3"/>
    <p:sldId id="257" r:id="rId4"/>
    <p:sldId id="261" r:id="rId5"/>
    <p:sldId id="262" r:id="rId6"/>
    <p:sldId id="264" r:id="rId7"/>
    <p:sldId id="263" r:id="rId8"/>
    <p:sldId id="266" r:id="rId9"/>
    <p:sldId id="267" r:id="rId10"/>
    <p:sldId id="265" r:id="rId11"/>
    <p:sldId id="260" r:id="rId12"/>
    <p:sldId id="269" r:id="rId13"/>
    <p:sldId id="271" r:id="rId14"/>
    <p:sldId id="272" r:id="rId15"/>
    <p:sldId id="258" r:id="rId16"/>
    <p:sldId id="273" r:id="rId17"/>
    <p:sldId id="274" r:id="rId18"/>
    <p:sldId id="275" r:id="rId19"/>
    <p:sldId id="1287" r:id="rId20"/>
    <p:sldId id="2425" r:id="rId21"/>
    <p:sldId id="2427" r:id="rId22"/>
    <p:sldId id="2446" r:id="rId23"/>
    <p:sldId id="2432" r:id="rId24"/>
    <p:sldId id="2440" r:id="rId25"/>
    <p:sldId id="2447" r:id="rId26"/>
    <p:sldId id="278" r:id="rId27"/>
    <p:sldId id="279" r:id="rId28"/>
    <p:sldId id="1281" r:id="rId29"/>
    <p:sldId id="1285" r:id="rId30"/>
    <p:sldId id="281" r:id="rId31"/>
    <p:sldId id="280" r:id="rId32"/>
    <p:sldId id="2448" r:id="rId33"/>
    <p:sldId id="286" r:id="rId34"/>
    <p:sldId id="287" r:id="rId35"/>
    <p:sldId id="288" r:id="rId36"/>
    <p:sldId id="28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ECCC4-E2EC-4313-929E-1AD57725AEAB}" v="1" dt="2023-01-13T03:22:48.432"/>
    <p1510:client id="{7C16D947-15FF-4C0D-8678-E94766341FCF}" v="108" dt="2023-01-12T19:28:49.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233" autoAdjust="0"/>
  </p:normalViewPr>
  <p:slideViewPr>
    <p:cSldViewPr snapToGrid="0">
      <p:cViewPr varScale="1">
        <p:scale>
          <a:sx n="41" d="100"/>
          <a:sy n="41" d="100"/>
        </p:scale>
        <p:origin x="1183"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slop, Lillian" userId="4dd1e263-59f1-41b6-a509-cc36156259fa" providerId="ADAL" clId="{172ECCC4-E2EC-4313-929E-1AD57725AEAB}"/>
    <pc:docChg chg="custSel delSld modSld sldOrd">
      <pc:chgData name="Hislop, Lillian" userId="4dd1e263-59f1-41b6-a509-cc36156259fa" providerId="ADAL" clId="{172ECCC4-E2EC-4313-929E-1AD57725AEAB}" dt="2023-01-13T03:37:58.189" v="379"/>
      <pc:docMkLst>
        <pc:docMk/>
      </pc:docMkLst>
      <pc:sldChg chg="modNotesTx">
        <pc:chgData name="Hislop, Lillian" userId="4dd1e263-59f1-41b6-a509-cc36156259fa" providerId="ADAL" clId="{172ECCC4-E2EC-4313-929E-1AD57725AEAB}" dt="2023-01-13T03:23:06.245" v="353" actId="20577"/>
        <pc:sldMkLst>
          <pc:docMk/>
          <pc:sldMk cId="272723960" sldId="256"/>
        </pc:sldMkLst>
      </pc:sldChg>
      <pc:sldChg chg="modNotesTx">
        <pc:chgData name="Hislop, Lillian" userId="4dd1e263-59f1-41b6-a509-cc36156259fa" providerId="ADAL" clId="{172ECCC4-E2EC-4313-929E-1AD57725AEAB}" dt="2023-01-13T03:25:38.536" v="373" actId="20577"/>
        <pc:sldMkLst>
          <pc:docMk/>
          <pc:sldMk cId="3586003690" sldId="257"/>
        </pc:sldMkLst>
      </pc:sldChg>
      <pc:sldChg chg="modNotesTx">
        <pc:chgData name="Hislop, Lillian" userId="4dd1e263-59f1-41b6-a509-cc36156259fa" providerId="ADAL" clId="{172ECCC4-E2EC-4313-929E-1AD57725AEAB}" dt="2023-01-12T19:46:04.410" v="232" actId="20577"/>
        <pc:sldMkLst>
          <pc:docMk/>
          <pc:sldMk cId="4089853023" sldId="259"/>
        </pc:sldMkLst>
      </pc:sldChg>
      <pc:sldChg chg="modSp mod modNotesTx">
        <pc:chgData name="Hislop, Lillian" userId="4dd1e263-59f1-41b6-a509-cc36156259fa" providerId="ADAL" clId="{172ECCC4-E2EC-4313-929E-1AD57725AEAB}" dt="2023-01-13T03:26:33.930" v="374" actId="20577"/>
        <pc:sldMkLst>
          <pc:docMk/>
          <pc:sldMk cId="1990364190" sldId="262"/>
        </pc:sldMkLst>
        <pc:spChg chg="mod">
          <ac:chgData name="Hislop, Lillian" userId="4dd1e263-59f1-41b6-a509-cc36156259fa" providerId="ADAL" clId="{172ECCC4-E2EC-4313-929E-1AD57725AEAB}" dt="2023-01-13T03:26:33.930" v="374" actId="20577"/>
          <ac:spMkLst>
            <pc:docMk/>
            <pc:sldMk cId="1990364190" sldId="262"/>
            <ac:spMk id="3" creationId="{FABB6997-5DD9-D066-3F15-3F0A4DA844C3}"/>
          </ac:spMkLst>
        </pc:spChg>
      </pc:sldChg>
      <pc:sldChg chg="modNotesTx">
        <pc:chgData name="Hislop, Lillian" userId="4dd1e263-59f1-41b6-a509-cc36156259fa" providerId="ADAL" clId="{172ECCC4-E2EC-4313-929E-1AD57725AEAB}" dt="2023-01-13T03:23:57.808" v="372" actId="20577"/>
        <pc:sldMkLst>
          <pc:docMk/>
          <pc:sldMk cId="3192283662" sldId="264"/>
        </pc:sldMkLst>
      </pc:sldChg>
      <pc:sldChg chg="ord">
        <pc:chgData name="Hislop, Lillian" userId="4dd1e263-59f1-41b6-a509-cc36156259fa" providerId="ADAL" clId="{172ECCC4-E2EC-4313-929E-1AD57725AEAB}" dt="2023-01-13T03:37:58.189" v="379"/>
        <pc:sldMkLst>
          <pc:docMk/>
          <pc:sldMk cId="3961568650" sldId="282"/>
        </pc:sldMkLst>
      </pc:sldChg>
      <pc:sldChg chg="modNotesTx">
        <pc:chgData name="Hislop, Lillian" userId="4dd1e263-59f1-41b6-a509-cc36156259fa" providerId="ADAL" clId="{172ECCC4-E2EC-4313-929E-1AD57725AEAB}" dt="2023-01-13T03:33:31.417" v="375"/>
        <pc:sldMkLst>
          <pc:docMk/>
          <pc:sldMk cId="466962168" sldId="1287"/>
        </pc:sldMkLst>
      </pc:sldChg>
      <pc:sldChg chg="del">
        <pc:chgData name="Hislop, Lillian" userId="4dd1e263-59f1-41b6-a509-cc36156259fa" providerId="ADAL" clId="{172ECCC4-E2EC-4313-929E-1AD57725AEAB}" dt="2023-01-13T03:33:40.605" v="376" actId="2696"/>
        <pc:sldMkLst>
          <pc:docMk/>
          <pc:sldMk cId="184262485" sldId="2419"/>
        </pc:sldMkLst>
      </pc:sldChg>
      <pc:sldChg chg="modNotesTx">
        <pc:chgData name="Hislop, Lillian" userId="4dd1e263-59f1-41b6-a509-cc36156259fa" providerId="ADAL" clId="{172ECCC4-E2EC-4313-929E-1AD57725AEAB}" dt="2023-01-13T03:33:41.869" v="377"/>
        <pc:sldMkLst>
          <pc:docMk/>
          <pc:sldMk cId="240999037" sldId="2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0A286-A564-4E1B-ABED-135CFF16577B}"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AF9FA-921D-45AF-9D27-EEF31872CD1C}" type="slidenum">
              <a:rPr lang="en-US" smtClean="0"/>
              <a:t>‹#›</a:t>
            </a:fld>
            <a:endParaRPr lang="en-US"/>
          </a:p>
        </p:txBody>
      </p:sp>
    </p:spTree>
    <p:extLst>
      <p:ext uri="{BB962C8B-B14F-4D97-AF65-F5344CB8AC3E}">
        <p14:creationId xmlns:p14="http://schemas.microsoft.com/office/powerpoint/2010/main" val="377924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Intended to be a results talk, but I submitted the abstract back in the fall and received the genetic information last week and haven’t had time to do my </a:t>
            </a:r>
            <a:r>
              <a:rPr lang="en-US" dirty="0" err="1"/>
              <a:t>gwas</a:t>
            </a:r>
            <a:r>
              <a:rPr lang="en-US" dirty="0"/>
              <a:t> and genomic prediction yet, so this is a results so far talk </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1</a:t>
            </a:fld>
            <a:endParaRPr lang="en-US"/>
          </a:p>
        </p:txBody>
      </p:sp>
    </p:spTree>
    <p:extLst>
      <p:ext uri="{BB962C8B-B14F-4D97-AF65-F5344CB8AC3E}">
        <p14:creationId xmlns:p14="http://schemas.microsoft.com/office/powerpoint/2010/main" val="3142695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1400 samples were collected this summer from the plants and analyzed for fruit quality traits. </a:t>
            </a:r>
          </a:p>
        </p:txBody>
      </p:sp>
      <p:sp>
        <p:nvSpPr>
          <p:cNvPr id="4" name="Slide Number Placeholder 3"/>
          <p:cNvSpPr>
            <a:spLocks noGrp="1"/>
          </p:cNvSpPr>
          <p:nvPr>
            <p:ph type="sldNum" sz="quarter" idx="5"/>
          </p:nvPr>
        </p:nvSpPr>
        <p:spPr/>
        <p:txBody>
          <a:bodyPr/>
          <a:lstStyle/>
          <a:p>
            <a:fld id="{AB5AF9FA-921D-45AF-9D27-EEF31872CD1C}" type="slidenum">
              <a:rPr lang="en-US" smtClean="0"/>
              <a:t>10</a:t>
            </a:fld>
            <a:endParaRPr lang="en-US"/>
          </a:p>
        </p:txBody>
      </p:sp>
    </p:spTree>
    <p:extLst>
      <p:ext uri="{BB962C8B-B14F-4D97-AF65-F5344CB8AC3E}">
        <p14:creationId xmlns:p14="http://schemas.microsoft.com/office/powerpoint/2010/main" val="2703153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total phenotypes collected in 2022, and combined with data collected by Michael </a:t>
            </a:r>
            <a:r>
              <a:rPr lang="en-US" dirty="0" err="1"/>
              <a:t>Hardigan</a:t>
            </a:r>
            <a:r>
              <a:rPr lang="en-US" dirty="0"/>
              <a:t> in 2020 and 2021</a:t>
            </a:r>
          </a:p>
        </p:txBody>
      </p:sp>
      <p:sp>
        <p:nvSpPr>
          <p:cNvPr id="4" name="Slide Number Placeholder 3"/>
          <p:cNvSpPr>
            <a:spLocks noGrp="1"/>
          </p:cNvSpPr>
          <p:nvPr>
            <p:ph type="sldNum" sz="quarter" idx="5"/>
          </p:nvPr>
        </p:nvSpPr>
        <p:spPr/>
        <p:txBody>
          <a:bodyPr/>
          <a:lstStyle/>
          <a:p>
            <a:fld id="{AB5AF9FA-921D-45AF-9D27-EEF31872CD1C}" type="slidenum">
              <a:rPr lang="en-US" smtClean="0"/>
              <a:t>11</a:t>
            </a:fld>
            <a:endParaRPr lang="en-US"/>
          </a:p>
        </p:txBody>
      </p:sp>
    </p:spTree>
    <p:extLst>
      <p:ext uri="{BB962C8B-B14F-4D97-AF65-F5344CB8AC3E}">
        <p14:creationId xmlns:p14="http://schemas.microsoft.com/office/powerpoint/2010/main" val="139031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measurements were subjective and measured on a 1-9 scale such as flavor appearance and picking scar size </a:t>
            </a:r>
          </a:p>
        </p:txBody>
      </p:sp>
      <p:sp>
        <p:nvSpPr>
          <p:cNvPr id="4" name="Slide Number Placeholder 3"/>
          <p:cNvSpPr>
            <a:spLocks noGrp="1"/>
          </p:cNvSpPr>
          <p:nvPr>
            <p:ph type="sldNum" sz="quarter" idx="5"/>
          </p:nvPr>
        </p:nvSpPr>
        <p:spPr/>
        <p:txBody>
          <a:bodyPr/>
          <a:lstStyle/>
          <a:p>
            <a:fld id="{AB5AF9FA-921D-45AF-9D27-EEF31872CD1C}" type="slidenum">
              <a:rPr lang="en-US" smtClean="0"/>
              <a:t>12</a:t>
            </a:fld>
            <a:endParaRPr lang="en-US"/>
          </a:p>
        </p:txBody>
      </p:sp>
    </p:spTree>
    <p:extLst>
      <p:ext uri="{BB962C8B-B14F-4D97-AF65-F5344CB8AC3E}">
        <p14:creationId xmlns:p14="http://schemas.microsoft.com/office/powerpoint/2010/main" val="214979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measurements were subjective and measured on a 1-9 scale such as flavor appearance and picking scar size </a:t>
            </a:r>
          </a:p>
        </p:txBody>
      </p:sp>
      <p:sp>
        <p:nvSpPr>
          <p:cNvPr id="4" name="Slide Number Placeholder 3"/>
          <p:cNvSpPr>
            <a:spLocks noGrp="1"/>
          </p:cNvSpPr>
          <p:nvPr>
            <p:ph type="sldNum" sz="quarter" idx="5"/>
          </p:nvPr>
        </p:nvSpPr>
        <p:spPr/>
        <p:txBody>
          <a:bodyPr/>
          <a:lstStyle/>
          <a:p>
            <a:fld id="{AB5AF9FA-921D-45AF-9D27-EEF31872CD1C}" type="slidenum">
              <a:rPr lang="en-US" smtClean="0"/>
              <a:t>13</a:t>
            </a:fld>
            <a:endParaRPr lang="en-US"/>
          </a:p>
        </p:txBody>
      </p:sp>
    </p:spTree>
    <p:extLst>
      <p:ext uri="{BB962C8B-B14F-4D97-AF65-F5344CB8AC3E}">
        <p14:creationId xmlns:p14="http://schemas.microsoft.com/office/powerpoint/2010/main" val="334658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measurements taken from 1400 plants with fruit samples collected </a:t>
            </a:r>
          </a:p>
        </p:txBody>
      </p:sp>
      <p:sp>
        <p:nvSpPr>
          <p:cNvPr id="4" name="Slide Number Placeholder 3"/>
          <p:cNvSpPr>
            <a:spLocks noGrp="1"/>
          </p:cNvSpPr>
          <p:nvPr>
            <p:ph type="sldNum" sz="quarter" idx="5"/>
          </p:nvPr>
        </p:nvSpPr>
        <p:spPr/>
        <p:txBody>
          <a:bodyPr/>
          <a:lstStyle/>
          <a:p>
            <a:fld id="{AB5AF9FA-921D-45AF-9D27-EEF31872CD1C}" type="slidenum">
              <a:rPr lang="en-US" smtClean="0"/>
              <a:t>14</a:t>
            </a:fld>
            <a:endParaRPr lang="en-US"/>
          </a:p>
        </p:txBody>
      </p:sp>
    </p:spTree>
    <p:extLst>
      <p:ext uri="{BB962C8B-B14F-4D97-AF65-F5344CB8AC3E}">
        <p14:creationId xmlns:p14="http://schemas.microsoft.com/office/powerpoint/2010/main" val="306625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simple but flexible app allows loading of field designs into the app, and then directed collection of phenotypes from the appropriate plots. The Field Book already has nearly 10,000 users. The Field Book allows all breeding data collection operations to remain in a digital ecosystem integrated with the database, ensuring integrity of experimental data and absence of transcription errors</a:t>
            </a:r>
          </a:p>
          <a:p>
            <a:endParaRPr lang="en-US" dirty="0"/>
          </a:p>
          <a:p>
            <a:r>
              <a:rPr lang="en-US" dirty="0"/>
              <a:t>We used </a:t>
            </a:r>
            <a:r>
              <a:rPr lang="en-US" dirty="0" err="1"/>
              <a:t>fruitfirm</a:t>
            </a:r>
            <a:r>
              <a:rPr lang="en-US" dirty="0"/>
              <a:t> 1000 for taking firmness measurement and simple </a:t>
            </a:r>
            <a:r>
              <a:rPr lang="en-US" dirty="0" err="1"/>
              <a:t>atago</a:t>
            </a:r>
            <a:r>
              <a:rPr lang="en-US" dirty="0"/>
              <a:t> hand held meters for Acidity Brix and PH</a:t>
            </a:r>
          </a:p>
        </p:txBody>
      </p:sp>
      <p:sp>
        <p:nvSpPr>
          <p:cNvPr id="4" name="Slide Number Placeholder 3"/>
          <p:cNvSpPr>
            <a:spLocks noGrp="1"/>
          </p:cNvSpPr>
          <p:nvPr>
            <p:ph type="sldNum" sz="quarter" idx="5"/>
          </p:nvPr>
        </p:nvSpPr>
        <p:spPr/>
        <p:txBody>
          <a:bodyPr/>
          <a:lstStyle/>
          <a:p>
            <a:fld id="{AB5AF9FA-921D-45AF-9D27-EEF31872CD1C}" type="slidenum">
              <a:rPr lang="en-US" smtClean="0"/>
              <a:t>15</a:t>
            </a:fld>
            <a:endParaRPr lang="en-US"/>
          </a:p>
        </p:txBody>
      </p:sp>
    </p:spTree>
    <p:extLst>
      <p:ext uri="{BB962C8B-B14F-4D97-AF65-F5344CB8AC3E}">
        <p14:creationId xmlns:p14="http://schemas.microsoft.com/office/powerpoint/2010/main" val="334157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used </a:t>
            </a:r>
            <a:r>
              <a:rPr lang="en-US" dirty="0" err="1"/>
              <a:t>BreedBase</a:t>
            </a:r>
            <a:r>
              <a:rPr lang="en-US" dirty="0"/>
              <a:t> which connect to </a:t>
            </a:r>
            <a:r>
              <a:rPr lang="en-US" dirty="0" err="1"/>
              <a:t>fieldbase</a:t>
            </a:r>
            <a:r>
              <a:rPr lang="en-US" dirty="0"/>
              <a:t> with e Breeding Application Program Interface </a:t>
            </a:r>
          </a:p>
        </p:txBody>
      </p:sp>
      <p:sp>
        <p:nvSpPr>
          <p:cNvPr id="4" name="Slide Number Placeholder 3"/>
          <p:cNvSpPr>
            <a:spLocks noGrp="1"/>
          </p:cNvSpPr>
          <p:nvPr>
            <p:ph type="sldNum" sz="quarter" idx="5"/>
          </p:nvPr>
        </p:nvSpPr>
        <p:spPr/>
        <p:txBody>
          <a:bodyPr/>
          <a:lstStyle/>
          <a:p>
            <a:fld id="{AB5AF9FA-921D-45AF-9D27-EEF31872CD1C}" type="slidenum">
              <a:rPr lang="en-US" smtClean="0"/>
              <a:t>16</a:t>
            </a:fld>
            <a:endParaRPr lang="en-US"/>
          </a:p>
        </p:txBody>
      </p:sp>
    </p:spTree>
    <p:extLst>
      <p:ext uri="{BB962C8B-B14F-4D97-AF65-F5344CB8AC3E}">
        <p14:creationId xmlns:p14="http://schemas.microsoft.com/office/powerpoint/2010/main" val="2754908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Our </a:t>
            </a:r>
            <a:r>
              <a:rPr lang="en-US" b="0" dirty="0" err="1">
                <a:effectLst/>
              </a:rPr>
              <a:t>DArTag</a:t>
            </a:r>
            <a:r>
              <a:rPr lang="en-US" b="0" dirty="0">
                <a:effectLst/>
              </a:rPr>
              <a:t> method targets a similar number of markers as </a:t>
            </a:r>
            <a:r>
              <a:rPr lang="en-US" b="0" dirty="0" err="1">
                <a:effectLst/>
              </a:rPr>
              <a:t>DArTcap</a:t>
            </a:r>
            <a:r>
              <a:rPr lang="en-US" b="0" dirty="0">
                <a:effectLst/>
              </a:rPr>
              <a:t> (many hundreds to thousands), but is not restricted to markers identified by the </a:t>
            </a:r>
            <a:r>
              <a:rPr lang="en-US" b="0" dirty="0" err="1">
                <a:effectLst/>
              </a:rPr>
              <a:t>DArTseq</a:t>
            </a:r>
            <a:r>
              <a:rPr lang="en-US" b="0" dirty="0">
                <a:effectLst/>
              </a:rPr>
              <a:t> platform. </a:t>
            </a:r>
            <a:endParaRPr lang="en-US" dirty="0"/>
          </a:p>
          <a:p>
            <a:r>
              <a:rPr lang="en-US" b="0" dirty="0">
                <a:effectLst/>
              </a:rPr>
              <a:t>Any SNP (or a small indel) can be targeted using </a:t>
            </a:r>
            <a:r>
              <a:rPr lang="en-US" b="0" dirty="0" err="1">
                <a:effectLst/>
              </a:rPr>
              <a:t>DArTag</a:t>
            </a:r>
            <a:r>
              <a:rPr lang="en-US" b="0" dirty="0">
                <a:effectLst/>
              </a:rPr>
              <a:t> if there is some genomic sequence available around the variant base/indel. </a:t>
            </a:r>
            <a:endParaRPr lang="en-US" dirty="0"/>
          </a:p>
          <a:p>
            <a:r>
              <a:rPr lang="en-US" b="0" dirty="0">
                <a:effectLst/>
              </a:rPr>
              <a:t>In the first </a:t>
            </a:r>
            <a:r>
              <a:rPr lang="en-US" b="0" dirty="0" err="1">
                <a:effectLst/>
              </a:rPr>
              <a:t>DArTag</a:t>
            </a:r>
            <a:r>
              <a:rPr lang="en-US" b="0" dirty="0">
                <a:effectLst/>
              </a:rPr>
              <a:t> step, special molecular probes select the small target regions containing sequence variants. In the second step the targeted regions are amplified and, in parallel, the sample-specific barcode (a short stretch of sequence) is attached. </a:t>
            </a:r>
            <a:endParaRPr lang="en-US" dirty="0"/>
          </a:p>
          <a:p>
            <a:r>
              <a:rPr lang="en-US" b="0" dirty="0">
                <a:effectLst/>
              </a:rPr>
              <a:t>The libraries generated in that manner are sequenced on the NGS equipment and the resulting sequences processed using </a:t>
            </a:r>
            <a:r>
              <a:rPr lang="en-US" b="0" dirty="0" err="1">
                <a:effectLst/>
              </a:rPr>
              <a:t>DArT’s</a:t>
            </a:r>
            <a:r>
              <a:rPr lang="en-US" b="0" dirty="0">
                <a:effectLst/>
              </a:rPr>
              <a:t> proprietary pipeline.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Breeding Insight project has developed a DNA marker genotyping platform for blueberry in collaboration with Diversity Arrays Technology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Canberry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Australia). The platform contains probes for roughly 3,000 genetic markers at locations across the blueberry genome. In Spring of 2021 we will harvest immature leaf tissue from the 2016 and 2017 USDA seedling populations at OSU Lewis Brown Farm. Leaf samples will be shipped for DNA isolation and genetic marker screening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DArT</a:t>
            </a:r>
            <a:r>
              <a:rPr lang="en-US" sz="1800" dirty="0">
                <a:effectLst/>
                <a:latin typeface="Calibri" panose="020F0502020204030204" pitchFamily="34" charset="0"/>
                <a:ea typeface="Calibri" panose="020F0502020204030204" pitchFamily="34" charset="0"/>
                <a:cs typeface="Times New Roman" panose="02020603050405020304" pitchFamily="18" charset="0"/>
              </a:rPr>
              <a:t>, who will generate marker genotype calls for each blueberry plant. Marker genotype data will be returned to the USDA-ARS breeding program for use in genomic prediction.</a:t>
            </a:r>
          </a:p>
          <a:p>
            <a:endParaRPr lang="en-US" dirty="0"/>
          </a:p>
          <a:p>
            <a:r>
              <a:rPr lang="en-US" dirty="0"/>
              <a:t>Separate into 13 clusters for ease of processing based on parentage  </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17</a:t>
            </a:fld>
            <a:endParaRPr lang="en-US"/>
          </a:p>
        </p:txBody>
      </p:sp>
    </p:spTree>
    <p:extLst>
      <p:ext uri="{BB962C8B-B14F-4D97-AF65-F5344CB8AC3E}">
        <p14:creationId xmlns:p14="http://schemas.microsoft.com/office/powerpoint/2010/main" val="80687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Uses the probability that two reads sampled from a genotype will belong to different alleles, instead of observed heterozygosity. </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19</a:t>
            </a:fld>
            <a:endParaRPr lang="en-US"/>
          </a:p>
        </p:txBody>
      </p:sp>
    </p:spTree>
    <p:extLst>
      <p:ext uri="{BB962C8B-B14F-4D97-AF65-F5344CB8AC3E}">
        <p14:creationId xmlns:p14="http://schemas.microsoft.com/office/powerpoint/2010/main" val="2254269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Uses the probability that two reads sampled from a genotype will belong to different alleles, instead of observed heterozygosity. </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20</a:t>
            </a:fld>
            <a:endParaRPr lang="en-US"/>
          </a:p>
        </p:txBody>
      </p:sp>
    </p:spTree>
    <p:extLst>
      <p:ext uri="{BB962C8B-B14F-4D97-AF65-F5344CB8AC3E}">
        <p14:creationId xmlns:p14="http://schemas.microsoft.com/office/powerpoint/2010/main" val="5468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2</a:t>
            </a:fld>
            <a:endParaRPr lang="en-US"/>
          </a:p>
        </p:txBody>
      </p:sp>
    </p:spTree>
    <p:extLst>
      <p:ext uri="{BB962C8B-B14F-4D97-AF65-F5344CB8AC3E}">
        <p14:creationId xmlns:p14="http://schemas.microsoft.com/office/powerpoint/2010/main" val="4148466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preliminary results </a:t>
            </a:r>
          </a:p>
        </p:txBody>
      </p:sp>
      <p:sp>
        <p:nvSpPr>
          <p:cNvPr id="4" name="Slide Number Placeholder 3"/>
          <p:cNvSpPr>
            <a:spLocks noGrp="1"/>
          </p:cNvSpPr>
          <p:nvPr>
            <p:ph type="sldNum" sz="quarter" idx="5"/>
          </p:nvPr>
        </p:nvSpPr>
        <p:spPr/>
        <p:txBody>
          <a:bodyPr/>
          <a:lstStyle/>
          <a:p>
            <a:fld id="{C7240D49-B7E9-DA45-9A50-9113F4D565EA}" type="slidenum">
              <a:rPr lang="en-US" smtClean="0"/>
              <a:t>28</a:t>
            </a:fld>
            <a:endParaRPr lang="en-US"/>
          </a:p>
        </p:txBody>
      </p:sp>
    </p:spTree>
    <p:extLst>
      <p:ext uri="{BB962C8B-B14F-4D97-AF65-F5344CB8AC3E}">
        <p14:creationId xmlns:p14="http://schemas.microsoft.com/office/powerpoint/2010/main" val="322117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preliminary results </a:t>
            </a:r>
          </a:p>
        </p:txBody>
      </p:sp>
      <p:sp>
        <p:nvSpPr>
          <p:cNvPr id="4" name="Slide Number Placeholder 3"/>
          <p:cNvSpPr>
            <a:spLocks noGrp="1"/>
          </p:cNvSpPr>
          <p:nvPr>
            <p:ph type="sldNum" sz="quarter" idx="5"/>
          </p:nvPr>
        </p:nvSpPr>
        <p:spPr/>
        <p:txBody>
          <a:bodyPr/>
          <a:lstStyle/>
          <a:p>
            <a:fld id="{C7240D49-B7E9-DA45-9A50-9113F4D565EA}" type="slidenum">
              <a:rPr lang="en-US" smtClean="0"/>
              <a:t>29</a:t>
            </a:fld>
            <a:endParaRPr lang="en-US"/>
          </a:p>
        </p:txBody>
      </p:sp>
    </p:spTree>
    <p:extLst>
      <p:ext uri="{BB962C8B-B14F-4D97-AF65-F5344CB8AC3E}">
        <p14:creationId xmlns:p14="http://schemas.microsoft.com/office/powerpoint/2010/main" val="3532254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we’ve learned from this data and what are we hoping to learn further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Quality Data</a:t>
            </a:r>
          </a:p>
          <a:p>
            <a:r>
              <a:rPr lang="en-US" dirty="0"/>
              <a:t>Thorough phenotype data</a:t>
            </a:r>
          </a:p>
          <a:p>
            <a:r>
              <a:rPr lang="en-US" dirty="0"/>
              <a:t>High quality genetic information</a:t>
            </a:r>
          </a:p>
          <a:p>
            <a:r>
              <a:rPr lang="en-US" dirty="0"/>
              <a:t>High quality genomic predictions and marker</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33</a:t>
            </a:fld>
            <a:endParaRPr lang="en-US"/>
          </a:p>
        </p:txBody>
      </p:sp>
    </p:spTree>
    <p:extLst>
      <p:ext uri="{BB962C8B-B14F-4D97-AF65-F5344CB8AC3E}">
        <p14:creationId xmlns:p14="http://schemas.microsoft.com/office/powerpoint/2010/main" val="222285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Breeding Insight is a USDA initiative out of Ithaca New York dedicated to aiding underserved crop and animal breeding and genetic improvement. </a:t>
            </a:r>
          </a:p>
          <a:p>
            <a:pPr algn="l" rtl="0" fontAlgn="base"/>
            <a:r>
              <a:rPr lang="en-US" sz="1200" b="0" i="0" dirty="0">
                <a:solidFill>
                  <a:srgbClr val="000000"/>
                </a:solidFill>
                <a:effectLst/>
                <a:latin typeface="Calibri" panose="020F0502020204030204" pitchFamily="34" charset="0"/>
              </a:rPr>
              <a:t>We began our collaboration with BI in 2018 under the guidance of Chad Finn. </a:t>
            </a:r>
            <a:endParaRPr lang="en-US" b="0" i="0" dirty="0">
              <a:effectLst/>
            </a:endParaRPr>
          </a:p>
          <a:p>
            <a:pPr algn="l" rtl="0" fontAlgn="base"/>
            <a:r>
              <a:rPr lang="en-US" sz="1200" b="0" i="0" dirty="0">
                <a:solidFill>
                  <a:srgbClr val="000000"/>
                </a:solidFill>
                <a:effectLst/>
                <a:latin typeface="Calibri" panose="020F0502020204030204" pitchFamily="34" charset="0"/>
              </a:rPr>
              <a:t>aims to catch blueberry breeding up with the technology available to larger market share crops like corn and cattle.  </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3</a:t>
            </a:fld>
            <a:endParaRPr lang="en-US"/>
          </a:p>
        </p:txBody>
      </p:sp>
    </p:spTree>
    <p:extLst>
      <p:ext uri="{BB962C8B-B14F-4D97-AF65-F5344CB8AC3E}">
        <p14:creationId xmlns:p14="http://schemas.microsoft.com/office/powerpoint/2010/main" val="1627226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BI works with other species including cranberry, honeybee, and cucumber </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4</a:t>
            </a:fld>
            <a:endParaRPr lang="en-US"/>
          </a:p>
        </p:txBody>
      </p:sp>
    </p:spTree>
    <p:extLst>
      <p:ext uri="{BB962C8B-B14F-4D97-AF65-F5344CB8AC3E}">
        <p14:creationId xmlns:p14="http://schemas.microsoft.com/office/powerpoint/2010/main" val="316227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There are a few prongs of support for this project through BI </a:t>
            </a:r>
            <a:endParaRPr lang="en-US" b="0" i="0" dirty="0">
              <a:effectLst/>
            </a:endParaRPr>
          </a:p>
          <a:p>
            <a:pPr algn="l" rtl="0" fontAlgn="base"/>
            <a:r>
              <a:rPr lang="en-US" sz="1200" b="0" i="0" dirty="0">
                <a:solidFill>
                  <a:srgbClr val="000000"/>
                </a:solidFill>
                <a:effectLst/>
                <a:latin typeface="Calibri" panose="020F0502020204030204" pitchFamily="34" charset="0"/>
              </a:rPr>
              <a:t>Our Program is working with BI to develop a genetic marker screening platform for blueberry. The platform is being developed with the company Diversity Arrays Technology (</a:t>
            </a:r>
            <a:r>
              <a:rPr lang="en-US" sz="1200" b="0" i="0" dirty="0" err="1">
                <a:solidFill>
                  <a:srgbClr val="000000"/>
                </a:solidFill>
                <a:effectLst/>
                <a:latin typeface="Calibri" panose="020F0502020204030204" pitchFamily="34" charset="0"/>
              </a:rPr>
              <a:t>DArT</a:t>
            </a:r>
            <a:r>
              <a:rPr lang="en-US" sz="1200" b="0" i="0" dirty="0">
                <a:solidFill>
                  <a:srgbClr val="000000"/>
                </a:solidFill>
                <a:effectLst/>
                <a:latin typeface="Calibri" panose="020F0502020204030204" pitchFamily="34" charset="0"/>
              </a:rPr>
              <a:t>) with the aim of utilizing genetic markers to predict phenotypic traits in blueberry and assess the quality of seedling and parent materials to improve breeding efficiency.  </a:t>
            </a:r>
            <a:endParaRPr lang="en-US" b="0" i="0" dirty="0">
              <a:effectLst/>
            </a:endParaRPr>
          </a:p>
          <a:p>
            <a:pPr algn="l" rtl="0" fontAlgn="base"/>
            <a:r>
              <a:rPr lang="en-US" sz="1200" b="0" i="0" dirty="0">
                <a:solidFill>
                  <a:srgbClr val="000000"/>
                </a:solidFill>
                <a:effectLst/>
                <a:latin typeface="Calibri" panose="020F0502020204030204" pitchFamily="34" charset="0"/>
              </a:rPr>
              <a:t>  </a:t>
            </a:r>
            <a:endParaRPr lang="en-US" b="0" i="0" dirty="0">
              <a:effectLst/>
            </a:endParaRPr>
          </a:p>
          <a:p>
            <a:pPr algn="l" rtl="0" fontAlgn="base"/>
            <a:r>
              <a:rPr lang="en-US" sz="1200" b="0" i="0" dirty="0" err="1">
                <a:solidFill>
                  <a:srgbClr val="000000"/>
                </a:solidFill>
                <a:effectLst/>
                <a:latin typeface="Calibri" panose="020F0502020204030204" pitchFamily="34" charset="0"/>
              </a:rPr>
              <a:t>DArT</a:t>
            </a:r>
            <a:r>
              <a:rPr lang="en-US" sz="1200" b="0" i="0" dirty="0">
                <a:solidFill>
                  <a:srgbClr val="000000"/>
                </a:solidFill>
                <a:effectLst/>
                <a:latin typeface="Calibri" panose="020F0502020204030204" pitchFamily="34" charset="0"/>
              </a:rPr>
              <a:t> tagging began in 2021 with immature leaf tissued harvested from a 4800 individuals from our seedling fields.  This process resulted in 8000 genetic markers across the blueberry genome. We got this data back in august and have been processing the genetics since, and I’m starting to combine it with the phenotype data soon</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5</a:t>
            </a:fld>
            <a:endParaRPr lang="en-US"/>
          </a:p>
        </p:txBody>
      </p:sp>
    </p:spTree>
    <p:extLst>
      <p:ext uri="{BB962C8B-B14F-4D97-AF65-F5344CB8AC3E}">
        <p14:creationId xmlns:p14="http://schemas.microsoft.com/office/powerpoint/2010/main" val="95391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They’ve also supported us with software they are developing and improving to make phenotyping more efficient in the breeding program, field book and </a:t>
            </a:r>
            <a:r>
              <a:rPr lang="en-US" dirty="0" err="1"/>
              <a:t>breedbase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Breedbase</a:t>
            </a:r>
            <a:r>
              <a:rPr lang="en-US" dirty="0"/>
              <a:t> and </a:t>
            </a:r>
            <a:r>
              <a:rPr lang="en-US" dirty="0" err="1"/>
              <a:t>fieldbook</a:t>
            </a:r>
            <a:r>
              <a:rPr lang="en-US" dirty="0"/>
              <a:t>. </a:t>
            </a:r>
            <a:r>
              <a:rPr lang="en-US" dirty="0" err="1"/>
              <a:t>Fieldbook</a:t>
            </a:r>
            <a:r>
              <a:rPr lang="en-US" dirty="0"/>
              <a:t> </a:t>
            </a:r>
            <a:r>
              <a:rPr lang="en-US" dirty="0" err="1"/>
              <a:t>develpped</a:t>
            </a:r>
            <a:r>
              <a:rPr lang="en-US" dirty="0"/>
              <a:t> by Poland lab at Kansas State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BIP project will work with the developers of Field Book Breeding Application Program Interface </a:t>
            </a:r>
          </a:p>
          <a:p>
            <a:endParaRPr lang="en-US" dirty="0"/>
          </a:p>
        </p:txBody>
      </p:sp>
      <p:sp>
        <p:nvSpPr>
          <p:cNvPr id="4" name="Slide Number Placeholder 3"/>
          <p:cNvSpPr>
            <a:spLocks noGrp="1"/>
          </p:cNvSpPr>
          <p:nvPr>
            <p:ph type="sldNum" sz="quarter" idx="5"/>
          </p:nvPr>
        </p:nvSpPr>
        <p:spPr/>
        <p:txBody>
          <a:bodyPr/>
          <a:lstStyle/>
          <a:p>
            <a:fld id="{AB5AF9FA-921D-45AF-9D27-EEF31872CD1C}" type="slidenum">
              <a:rPr lang="en-US" smtClean="0"/>
              <a:t>6</a:t>
            </a:fld>
            <a:endParaRPr lang="en-US"/>
          </a:p>
        </p:txBody>
      </p:sp>
    </p:spTree>
    <p:extLst>
      <p:ext uri="{BB962C8B-B14F-4D97-AF65-F5344CB8AC3E}">
        <p14:creationId xmlns:p14="http://schemas.microsoft.com/office/powerpoint/2010/main" val="1107721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project is analyzing 5000 blueberry plants. These plants derive from 85 parental crosses, with about 50-100 siblings per family.</a:t>
            </a:r>
          </a:p>
        </p:txBody>
      </p:sp>
      <p:sp>
        <p:nvSpPr>
          <p:cNvPr id="4" name="Slide Number Placeholder 3"/>
          <p:cNvSpPr>
            <a:spLocks noGrp="1"/>
          </p:cNvSpPr>
          <p:nvPr>
            <p:ph type="sldNum" sz="quarter" idx="5"/>
          </p:nvPr>
        </p:nvSpPr>
        <p:spPr/>
        <p:txBody>
          <a:bodyPr/>
          <a:lstStyle/>
          <a:p>
            <a:fld id="{AB5AF9FA-921D-45AF-9D27-EEF31872CD1C}" type="slidenum">
              <a:rPr lang="en-US" smtClean="0"/>
              <a:t>7</a:t>
            </a:fld>
            <a:endParaRPr lang="en-US"/>
          </a:p>
        </p:txBody>
      </p:sp>
    </p:spTree>
    <p:extLst>
      <p:ext uri="{BB962C8B-B14F-4D97-AF65-F5344CB8AC3E}">
        <p14:creationId xmlns:p14="http://schemas.microsoft.com/office/powerpoint/2010/main" val="252558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of the plants were planted in 2016 and half in 2017. </a:t>
            </a:r>
          </a:p>
        </p:txBody>
      </p:sp>
      <p:sp>
        <p:nvSpPr>
          <p:cNvPr id="4" name="Slide Number Placeholder 3"/>
          <p:cNvSpPr>
            <a:spLocks noGrp="1"/>
          </p:cNvSpPr>
          <p:nvPr>
            <p:ph type="sldNum" sz="quarter" idx="5"/>
          </p:nvPr>
        </p:nvSpPr>
        <p:spPr/>
        <p:txBody>
          <a:bodyPr/>
          <a:lstStyle/>
          <a:p>
            <a:fld id="{AB5AF9FA-921D-45AF-9D27-EEF31872CD1C}" type="slidenum">
              <a:rPr lang="en-US" smtClean="0"/>
              <a:t>8</a:t>
            </a:fld>
            <a:endParaRPr lang="en-US"/>
          </a:p>
        </p:txBody>
      </p:sp>
    </p:spTree>
    <p:extLst>
      <p:ext uri="{BB962C8B-B14F-4D97-AF65-F5344CB8AC3E}">
        <p14:creationId xmlns:p14="http://schemas.microsoft.com/office/powerpoint/2010/main" val="187516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phenotypes for these plants were collected. Height was collected for every plant in 2021 and 2022. Three bloom and ripening thresholds were collected for every plant </a:t>
            </a:r>
          </a:p>
        </p:txBody>
      </p:sp>
      <p:sp>
        <p:nvSpPr>
          <p:cNvPr id="4" name="Slide Number Placeholder 3"/>
          <p:cNvSpPr>
            <a:spLocks noGrp="1"/>
          </p:cNvSpPr>
          <p:nvPr>
            <p:ph type="sldNum" sz="quarter" idx="5"/>
          </p:nvPr>
        </p:nvSpPr>
        <p:spPr/>
        <p:txBody>
          <a:bodyPr/>
          <a:lstStyle/>
          <a:p>
            <a:fld id="{AB5AF9FA-921D-45AF-9D27-EEF31872CD1C}" type="slidenum">
              <a:rPr lang="en-US" smtClean="0"/>
              <a:t>9</a:t>
            </a:fld>
            <a:endParaRPr lang="en-US"/>
          </a:p>
        </p:txBody>
      </p:sp>
    </p:spTree>
    <p:extLst>
      <p:ext uri="{BB962C8B-B14F-4D97-AF65-F5344CB8AC3E}">
        <p14:creationId xmlns:p14="http://schemas.microsoft.com/office/powerpoint/2010/main" val="118392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F57D5E-886A-4A89-9E22-B99EAB03557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363A5-EF72-48BD-B03E-0D2E8D9ACCA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69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57D5E-886A-4A89-9E22-B99EAB03557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1982967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57D5E-886A-4A89-9E22-B99EAB03557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22162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57D5E-886A-4A89-9E22-B99EAB03557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225985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57D5E-886A-4A89-9E22-B99EAB03557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363A5-EF72-48BD-B03E-0D2E8D9ACCA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75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F57D5E-886A-4A89-9E22-B99EAB03557F}"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229182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F57D5E-886A-4A89-9E22-B99EAB03557F}"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291252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F57D5E-886A-4A89-9E22-B99EAB03557F}"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149839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F57D5E-886A-4A89-9E22-B99EAB03557F}" type="datetimeFigureOut">
              <a:rPr lang="en-US" smtClean="0"/>
              <a:t>1/12/2023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407061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DF57D5E-886A-4A89-9E22-B99EAB03557F}" type="datetimeFigureOut">
              <a:rPr lang="en-US" smtClean="0"/>
              <a:t>1/12/2023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F3363A5-EF72-48BD-B03E-0D2E8D9ACCA0}" type="slidenum">
              <a:rPr lang="en-US" smtClean="0"/>
              <a:t>‹#›</a:t>
            </a:fld>
            <a:endParaRPr lang="en-US"/>
          </a:p>
        </p:txBody>
      </p:sp>
    </p:spTree>
    <p:extLst>
      <p:ext uri="{BB962C8B-B14F-4D97-AF65-F5344CB8AC3E}">
        <p14:creationId xmlns:p14="http://schemas.microsoft.com/office/powerpoint/2010/main" val="388173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F57D5E-886A-4A89-9E22-B99EAB03557F}"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363A5-EF72-48BD-B03E-0D2E8D9ACCA0}" type="slidenum">
              <a:rPr lang="en-US" smtClean="0"/>
              <a:t>‹#›</a:t>
            </a:fld>
            <a:endParaRPr lang="en-US"/>
          </a:p>
        </p:txBody>
      </p:sp>
    </p:spTree>
    <p:extLst>
      <p:ext uri="{BB962C8B-B14F-4D97-AF65-F5344CB8AC3E}">
        <p14:creationId xmlns:p14="http://schemas.microsoft.com/office/powerpoint/2010/main" val="1331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F57D5E-886A-4A89-9E22-B99EAB03557F}" type="datetimeFigureOut">
              <a:rPr lang="en-US" smtClean="0"/>
              <a:t>1/12/2023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F3363A5-EF72-48BD-B03E-0D2E8D9ACCA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2201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png"/><Relationship Id="rId39" Type="http://schemas.openxmlformats.org/officeDocument/2006/relationships/image" Target="../media/image51.svg"/><Relationship Id="rId21" Type="http://schemas.openxmlformats.org/officeDocument/2006/relationships/image" Target="../media/image33.svg"/><Relationship Id="rId34" Type="http://schemas.openxmlformats.org/officeDocument/2006/relationships/image" Target="../media/image46.png"/><Relationship Id="rId42" Type="http://schemas.openxmlformats.org/officeDocument/2006/relationships/image" Target="../media/image54.svg"/><Relationship Id="rId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svg"/><Relationship Id="rId41"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svg"/><Relationship Id="rId37" Type="http://schemas.openxmlformats.org/officeDocument/2006/relationships/image" Target="../media/image49.sv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svg"/><Relationship Id="rId19" Type="http://schemas.openxmlformats.org/officeDocument/2006/relationships/image" Target="../media/image31.png"/><Relationship Id="rId31" Type="http://schemas.openxmlformats.org/officeDocument/2006/relationships/image" Target="../media/image43.png"/><Relationship Id="rId44" Type="http://schemas.openxmlformats.org/officeDocument/2006/relationships/image" Target="../media/image56.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svg"/><Relationship Id="rId35" Type="http://schemas.openxmlformats.org/officeDocument/2006/relationships/image" Target="../media/image47.svg"/><Relationship Id="rId43" Type="http://schemas.openxmlformats.org/officeDocument/2006/relationships/image" Target="../media/image55.png"/><Relationship Id="rId8" Type="http://schemas.openxmlformats.org/officeDocument/2006/relationships/image" Target="../media/image20.svg"/><Relationship Id="rId3" Type="http://schemas.openxmlformats.org/officeDocument/2006/relationships/image" Target="../media/image15.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svg"/><Relationship Id="rId33" Type="http://schemas.openxmlformats.org/officeDocument/2006/relationships/image" Target="../media/image45.svg"/><Relationship Id="rId38"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5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png"/><Relationship Id="rId39" Type="http://schemas.openxmlformats.org/officeDocument/2006/relationships/image" Target="../media/image51.svg"/><Relationship Id="rId21" Type="http://schemas.openxmlformats.org/officeDocument/2006/relationships/image" Target="../media/image33.svg"/><Relationship Id="rId34" Type="http://schemas.openxmlformats.org/officeDocument/2006/relationships/image" Target="../media/image46.png"/><Relationship Id="rId42" Type="http://schemas.openxmlformats.org/officeDocument/2006/relationships/image" Target="../media/image54.svg"/><Relationship Id="rId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svg"/><Relationship Id="rId41"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svg"/><Relationship Id="rId37" Type="http://schemas.openxmlformats.org/officeDocument/2006/relationships/image" Target="../media/image49.sv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sv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svg"/><Relationship Id="rId35" Type="http://schemas.openxmlformats.org/officeDocument/2006/relationships/image" Target="../media/image47.svg"/><Relationship Id="rId8" Type="http://schemas.openxmlformats.org/officeDocument/2006/relationships/image" Target="../media/image20.svg"/><Relationship Id="rId3" Type="http://schemas.openxmlformats.org/officeDocument/2006/relationships/image" Target="../media/image15.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svg"/><Relationship Id="rId33" Type="http://schemas.openxmlformats.org/officeDocument/2006/relationships/image" Target="../media/image45.svg"/><Relationship Id="rId38"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png"/><Relationship Id="rId39" Type="http://schemas.openxmlformats.org/officeDocument/2006/relationships/image" Target="../media/image51.svg"/><Relationship Id="rId21" Type="http://schemas.openxmlformats.org/officeDocument/2006/relationships/image" Target="../media/image33.svg"/><Relationship Id="rId34" Type="http://schemas.openxmlformats.org/officeDocument/2006/relationships/image" Target="../media/image46.png"/><Relationship Id="rId42" Type="http://schemas.openxmlformats.org/officeDocument/2006/relationships/image" Target="../media/image54.svg"/><Relationship Id="rId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svg"/><Relationship Id="rId41"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svg"/><Relationship Id="rId37" Type="http://schemas.openxmlformats.org/officeDocument/2006/relationships/image" Target="../media/image49.sv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sv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svg"/><Relationship Id="rId35" Type="http://schemas.openxmlformats.org/officeDocument/2006/relationships/image" Target="../media/image47.svg"/><Relationship Id="rId8" Type="http://schemas.openxmlformats.org/officeDocument/2006/relationships/image" Target="../media/image20.svg"/><Relationship Id="rId3" Type="http://schemas.openxmlformats.org/officeDocument/2006/relationships/image" Target="../media/image15.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svg"/><Relationship Id="rId33" Type="http://schemas.openxmlformats.org/officeDocument/2006/relationships/image" Target="../media/image45.svg"/><Relationship Id="rId38" Type="http://schemas.openxmlformats.org/officeDocument/2006/relationships/image" Target="../media/image50.png"/></Relationships>
</file>

<file path=ppt/slides/_rels/slide9.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png"/><Relationship Id="rId39" Type="http://schemas.openxmlformats.org/officeDocument/2006/relationships/image" Target="../media/image51.svg"/><Relationship Id="rId21" Type="http://schemas.openxmlformats.org/officeDocument/2006/relationships/image" Target="../media/image33.svg"/><Relationship Id="rId34" Type="http://schemas.openxmlformats.org/officeDocument/2006/relationships/image" Target="../media/image46.png"/><Relationship Id="rId42" Type="http://schemas.openxmlformats.org/officeDocument/2006/relationships/image" Target="../media/image54.svg"/><Relationship Id="rId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svg"/><Relationship Id="rId41"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svg"/><Relationship Id="rId37" Type="http://schemas.openxmlformats.org/officeDocument/2006/relationships/image" Target="../media/image49.sv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sv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svg"/><Relationship Id="rId35" Type="http://schemas.openxmlformats.org/officeDocument/2006/relationships/image" Target="../media/image47.svg"/><Relationship Id="rId8" Type="http://schemas.openxmlformats.org/officeDocument/2006/relationships/image" Target="../media/image20.svg"/><Relationship Id="rId3" Type="http://schemas.openxmlformats.org/officeDocument/2006/relationships/image" Target="../media/image15.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svg"/><Relationship Id="rId33" Type="http://schemas.openxmlformats.org/officeDocument/2006/relationships/image" Target="../media/image45.svg"/><Relationship Id="rId3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4C2A-A26B-F997-B727-80FD02DD76E3}"/>
              </a:ext>
            </a:extLst>
          </p:cNvPr>
          <p:cNvSpPr>
            <a:spLocks noGrp="1"/>
          </p:cNvSpPr>
          <p:nvPr>
            <p:ph type="ctrTitle"/>
          </p:nvPr>
        </p:nvSpPr>
        <p:spPr>
          <a:xfrm>
            <a:off x="1097280" y="758952"/>
            <a:ext cx="10058400" cy="2201418"/>
          </a:xfrm>
        </p:spPr>
        <p:txBody>
          <a:bodyPr>
            <a:normAutofit fontScale="90000"/>
          </a:bodyPr>
          <a:lstStyle/>
          <a:p>
            <a:pPr algn="ctr"/>
            <a:r>
              <a:rPr lang="en-US" sz="5500" dirty="0">
                <a:effectLst/>
                <a:latin typeface="Calibri" panose="020F0502020204030204" pitchFamily="34" charset="0"/>
              </a:rPr>
              <a:t>Tools and Techniques for GWAS and Genomic Prediction in Blueberries with Breeding Insight</a:t>
            </a:r>
            <a:endParaRPr lang="en-US" sz="5500" dirty="0"/>
          </a:p>
        </p:txBody>
      </p:sp>
      <p:sp>
        <p:nvSpPr>
          <p:cNvPr id="3" name="Subtitle 2">
            <a:extLst>
              <a:ext uri="{FF2B5EF4-FFF2-40B4-BE49-F238E27FC236}">
                <a16:creationId xmlns:a16="http://schemas.microsoft.com/office/drawing/2014/main" id="{A560823A-845C-3C01-BC40-B29E1B23AD69}"/>
              </a:ext>
            </a:extLst>
          </p:cNvPr>
          <p:cNvSpPr>
            <a:spLocks noGrp="1"/>
          </p:cNvSpPr>
          <p:nvPr>
            <p:ph type="subTitle" idx="1"/>
          </p:nvPr>
        </p:nvSpPr>
        <p:spPr>
          <a:xfrm>
            <a:off x="1097280" y="3397203"/>
            <a:ext cx="10058400" cy="2455371"/>
          </a:xfrm>
        </p:spPr>
        <p:txBody>
          <a:bodyPr>
            <a:normAutofit/>
          </a:bodyPr>
          <a:lstStyle/>
          <a:p>
            <a:pPr algn="ctr"/>
            <a:r>
              <a:rPr lang="en-US" sz="2800" dirty="0"/>
              <a:t>USDA-Ars </a:t>
            </a:r>
            <a:r>
              <a:rPr lang="en-US" sz="2800" dirty="0">
                <a:effectLst/>
              </a:rPr>
              <a:t>Horticultural Crops Production and Genetic Improvement Research Unit</a:t>
            </a:r>
            <a:r>
              <a:rPr lang="en-US" sz="2800" dirty="0"/>
              <a:t>, Corvallis, OR</a:t>
            </a:r>
          </a:p>
          <a:p>
            <a:pPr algn="ctr"/>
            <a:r>
              <a:rPr lang="en-US" sz="2800" dirty="0"/>
              <a:t>Presented by Lillian Hislop, ORISE Postdoc</a:t>
            </a:r>
          </a:p>
          <a:p>
            <a:pPr algn="ctr"/>
            <a:r>
              <a:rPr lang="en-US" sz="2800" dirty="0"/>
              <a:t>2023-01-13</a:t>
            </a:r>
          </a:p>
        </p:txBody>
      </p:sp>
      <p:pic>
        <p:nvPicPr>
          <p:cNvPr id="6" name="Picture 5">
            <a:extLst>
              <a:ext uri="{FF2B5EF4-FFF2-40B4-BE49-F238E27FC236}">
                <a16:creationId xmlns:a16="http://schemas.microsoft.com/office/drawing/2014/main" id="{96D40CA4-1872-FD5B-E149-750E45816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 y="5313827"/>
            <a:ext cx="1527139" cy="914400"/>
          </a:xfrm>
          <a:prstGeom prst="rect">
            <a:avLst/>
          </a:prstGeom>
        </p:spPr>
      </p:pic>
      <p:pic>
        <p:nvPicPr>
          <p:cNvPr id="9" name="Picture 8">
            <a:extLst>
              <a:ext uri="{FF2B5EF4-FFF2-40B4-BE49-F238E27FC236}">
                <a16:creationId xmlns:a16="http://schemas.microsoft.com/office/drawing/2014/main" id="{B0261322-1863-9EC6-9342-C4D7D8CBD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853" y="5313827"/>
            <a:ext cx="1036511" cy="914400"/>
          </a:xfrm>
          <a:prstGeom prst="rect">
            <a:avLst/>
          </a:prstGeom>
        </p:spPr>
      </p:pic>
      <p:pic>
        <p:nvPicPr>
          <p:cNvPr id="10" name="Picture 9" descr="A picture containing window&#10;&#10;Description automatically generated">
            <a:extLst>
              <a:ext uri="{FF2B5EF4-FFF2-40B4-BE49-F238E27FC236}">
                <a16:creationId xmlns:a16="http://schemas.microsoft.com/office/drawing/2014/main" id="{8D06E4ED-1BCF-A2B4-5422-356A2A110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5012" y="4471642"/>
            <a:ext cx="2132238" cy="2132238"/>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E1B6F2CE-E07C-C640-EBDE-6FCB9E794755}"/>
              </a:ext>
            </a:extLst>
          </p:cNvPr>
          <p:cNvPicPr>
            <a:picLocks noChangeAspect="1"/>
          </p:cNvPicPr>
          <p:nvPr/>
        </p:nvPicPr>
        <p:blipFill>
          <a:blip r:embed="rId6"/>
          <a:stretch>
            <a:fillRect/>
          </a:stretch>
        </p:blipFill>
        <p:spPr>
          <a:xfrm>
            <a:off x="2763723" y="5313827"/>
            <a:ext cx="2333002" cy="914400"/>
          </a:xfrm>
          <a:prstGeom prst="rect">
            <a:avLst/>
          </a:prstGeom>
        </p:spPr>
      </p:pic>
    </p:spTree>
    <p:extLst>
      <p:ext uri="{BB962C8B-B14F-4D97-AF65-F5344CB8AC3E}">
        <p14:creationId xmlns:p14="http://schemas.microsoft.com/office/powerpoint/2010/main" val="27272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3DCE-0778-EDFE-85A9-C924E4FE81C4}"/>
              </a:ext>
            </a:extLst>
          </p:cNvPr>
          <p:cNvSpPr>
            <a:spLocks noGrp="1"/>
          </p:cNvSpPr>
          <p:nvPr>
            <p:ph type="title"/>
          </p:nvPr>
        </p:nvSpPr>
        <p:spPr>
          <a:xfrm>
            <a:off x="1097280" y="286603"/>
            <a:ext cx="10058400" cy="1288075"/>
          </a:xfrm>
        </p:spPr>
        <p:txBody>
          <a:bodyPr>
            <a:normAutofit fontScale="90000"/>
          </a:bodyPr>
          <a:lstStyle/>
          <a:p>
            <a:r>
              <a:rPr lang="en-US" dirty="0"/>
              <a:t>Project Outline </a:t>
            </a:r>
            <a:br>
              <a:rPr lang="en-US" dirty="0"/>
            </a:br>
            <a:r>
              <a:rPr lang="en-US" dirty="0"/>
              <a:t>1400 Samples in 2022</a:t>
            </a:r>
          </a:p>
        </p:txBody>
      </p:sp>
      <p:grpSp>
        <p:nvGrpSpPr>
          <p:cNvPr id="660" name="Group 659">
            <a:extLst>
              <a:ext uri="{FF2B5EF4-FFF2-40B4-BE49-F238E27FC236}">
                <a16:creationId xmlns:a16="http://schemas.microsoft.com/office/drawing/2014/main" id="{340AE95F-4D3F-0040-1479-D23980F60E5E}"/>
              </a:ext>
            </a:extLst>
          </p:cNvPr>
          <p:cNvGrpSpPr/>
          <p:nvPr/>
        </p:nvGrpSpPr>
        <p:grpSpPr>
          <a:xfrm>
            <a:off x="627282" y="1716304"/>
            <a:ext cx="11045159" cy="2076062"/>
            <a:chOff x="544482" y="315338"/>
            <a:chExt cx="11045159" cy="2076062"/>
          </a:xfrm>
        </p:grpSpPr>
        <p:grpSp>
          <p:nvGrpSpPr>
            <p:cNvPr id="661" name="Group 660">
              <a:extLst>
                <a:ext uri="{FF2B5EF4-FFF2-40B4-BE49-F238E27FC236}">
                  <a16:creationId xmlns:a16="http://schemas.microsoft.com/office/drawing/2014/main" id="{CA6342A5-F84B-4188-6C63-2F8A226544C7}"/>
                </a:ext>
              </a:extLst>
            </p:cNvPr>
            <p:cNvGrpSpPr/>
            <p:nvPr/>
          </p:nvGrpSpPr>
          <p:grpSpPr>
            <a:xfrm>
              <a:off x="9855212" y="315338"/>
              <a:ext cx="1734429" cy="2076062"/>
              <a:chOff x="4039051" y="685800"/>
              <a:chExt cx="3747362" cy="4537499"/>
            </a:xfrm>
          </p:grpSpPr>
          <p:grpSp>
            <p:nvGrpSpPr>
              <p:cNvPr id="802" name="Group 801">
                <a:extLst>
                  <a:ext uri="{FF2B5EF4-FFF2-40B4-BE49-F238E27FC236}">
                    <a16:creationId xmlns:a16="http://schemas.microsoft.com/office/drawing/2014/main" id="{0CB8231E-7743-D44C-CCCD-F400F94D62CC}"/>
                  </a:ext>
                </a:extLst>
              </p:cNvPr>
              <p:cNvGrpSpPr/>
              <p:nvPr/>
            </p:nvGrpSpPr>
            <p:grpSpPr>
              <a:xfrm>
                <a:off x="6236208" y="685800"/>
                <a:ext cx="1545101" cy="1515793"/>
                <a:chOff x="6236208" y="685800"/>
                <a:chExt cx="1545101" cy="1515793"/>
              </a:xfrm>
            </p:grpSpPr>
            <p:grpSp>
              <p:nvGrpSpPr>
                <p:cNvPr id="820" name="Group 819">
                  <a:extLst>
                    <a:ext uri="{FF2B5EF4-FFF2-40B4-BE49-F238E27FC236}">
                      <a16:creationId xmlns:a16="http://schemas.microsoft.com/office/drawing/2014/main" id="{50C7C817-A893-6414-882B-6D06647DB790}"/>
                    </a:ext>
                  </a:extLst>
                </p:cNvPr>
                <p:cNvGrpSpPr/>
                <p:nvPr/>
              </p:nvGrpSpPr>
              <p:grpSpPr>
                <a:xfrm>
                  <a:off x="6236208" y="685800"/>
                  <a:ext cx="1545101" cy="1515793"/>
                  <a:chOff x="6236208" y="685800"/>
                  <a:chExt cx="1545101" cy="1515793"/>
                </a:xfrm>
              </p:grpSpPr>
              <p:grpSp>
                <p:nvGrpSpPr>
                  <p:cNvPr id="822" name="Group 821">
                    <a:extLst>
                      <a:ext uri="{FF2B5EF4-FFF2-40B4-BE49-F238E27FC236}">
                        <a16:creationId xmlns:a16="http://schemas.microsoft.com/office/drawing/2014/main" id="{D76BF52B-5AA3-59A9-D2AE-C4DE3C7957C5}"/>
                      </a:ext>
                    </a:extLst>
                  </p:cNvPr>
                  <p:cNvGrpSpPr/>
                  <p:nvPr/>
                </p:nvGrpSpPr>
                <p:grpSpPr>
                  <a:xfrm>
                    <a:off x="6236208" y="685800"/>
                    <a:ext cx="1545101" cy="1515793"/>
                    <a:chOff x="4326824" y="1656185"/>
                    <a:chExt cx="3537015" cy="3540654"/>
                  </a:xfrm>
                </p:grpSpPr>
                <p:pic>
                  <p:nvPicPr>
                    <p:cNvPr id="824" name="Graphic 823" descr="Tree With Roots with solid fill">
                      <a:extLst>
                        <a:ext uri="{FF2B5EF4-FFF2-40B4-BE49-F238E27FC236}">
                          <a16:creationId xmlns:a16="http://schemas.microsoft.com/office/drawing/2014/main" id="{9119D619-0627-7B21-57AC-08C0869FA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25" name="Graphic 824" descr="Tree With Roots with solid fill">
                      <a:extLst>
                        <a:ext uri="{FF2B5EF4-FFF2-40B4-BE49-F238E27FC236}">
                          <a16:creationId xmlns:a16="http://schemas.microsoft.com/office/drawing/2014/main" id="{016434A0-7488-235B-272D-058C3E15EA1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826" name="Graphic 825" descr="Blueberry with solid fill">
                      <a:extLst>
                        <a:ext uri="{FF2B5EF4-FFF2-40B4-BE49-F238E27FC236}">
                          <a16:creationId xmlns:a16="http://schemas.microsoft.com/office/drawing/2014/main" id="{B5918EC2-8454-10F1-440E-25A86565C4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27" name="Graphic 826" descr="Blueberry with solid fill">
                      <a:extLst>
                        <a:ext uri="{FF2B5EF4-FFF2-40B4-BE49-F238E27FC236}">
                          <a16:creationId xmlns:a16="http://schemas.microsoft.com/office/drawing/2014/main" id="{18029F6B-DA33-E4F5-36F7-F346540D8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28" name="Graphic 827" descr="Blueberry with solid fill">
                      <a:extLst>
                        <a:ext uri="{FF2B5EF4-FFF2-40B4-BE49-F238E27FC236}">
                          <a16:creationId xmlns:a16="http://schemas.microsoft.com/office/drawing/2014/main" id="{861B6C08-B152-D4FA-C4F5-7D6CCCDCA2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23" name="Graphic 822" descr="Blueberry with solid fill">
                    <a:extLst>
                      <a:ext uri="{FF2B5EF4-FFF2-40B4-BE49-F238E27FC236}">
                        <a16:creationId xmlns:a16="http://schemas.microsoft.com/office/drawing/2014/main" id="{826A49C9-C978-F4D3-1463-DD3EC4A09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21" name="Graphic 820" descr="Blueberry with solid fill">
                  <a:extLst>
                    <a:ext uri="{FF2B5EF4-FFF2-40B4-BE49-F238E27FC236}">
                      <a16:creationId xmlns:a16="http://schemas.microsoft.com/office/drawing/2014/main" id="{7AA4E821-16A2-851A-061C-215A1FD177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03" name="Group 802">
                <a:extLst>
                  <a:ext uri="{FF2B5EF4-FFF2-40B4-BE49-F238E27FC236}">
                    <a16:creationId xmlns:a16="http://schemas.microsoft.com/office/drawing/2014/main" id="{5738ED05-BD40-13E0-2E50-44CF95B4F3B5}"/>
                  </a:ext>
                </a:extLst>
              </p:cNvPr>
              <p:cNvGrpSpPr/>
              <p:nvPr/>
            </p:nvGrpSpPr>
            <p:grpSpPr>
              <a:xfrm>
                <a:off x="4407408" y="685800"/>
                <a:ext cx="1545101" cy="1515793"/>
                <a:chOff x="4326824" y="1656185"/>
                <a:chExt cx="3537015" cy="3540654"/>
              </a:xfrm>
            </p:grpSpPr>
            <p:pic>
              <p:nvPicPr>
                <p:cNvPr id="816" name="Graphic 815" descr="Tree With Roots with solid fill">
                  <a:extLst>
                    <a:ext uri="{FF2B5EF4-FFF2-40B4-BE49-F238E27FC236}">
                      <a16:creationId xmlns:a16="http://schemas.microsoft.com/office/drawing/2014/main" id="{268B0672-214F-C076-8054-B81D14FA23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17" name="Graphic 816" descr="Tree With Roots with solid fill">
                  <a:extLst>
                    <a:ext uri="{FF2B5EF4-FFF2-40B4-BE49-F238E27FC236}">
                      <a16:creationId xmlns:a16="http://schemas.microsoft.com/office/drawing/2014/main" id="{82EC9196-4CF9-0047-75DD-2072041001C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818" name="Graphic 817" descr="Blueberry with solid fill">
                  <a:extLst>
                    <a:ext uri="{FF2B5EF4-FFF2-40B4-BE49-F238E27FC236}">
                      <a16:creationId xmlns:a16="http://schemas.microsoft.com/office/drawing/2014/main" id="{BE94D747-F054-11CA-FF69-B3DEAAC37E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19" name="Graphic 818" descr="Blueberry with solid fill">
                  <a:extLst>
                    <a:ext uri="{FF2B5EF4-FFF2-40B4-BE49-F238E27FC236}">
                      <a16:creationId xmlns:a16="http://schemas.microsoft.com/office/drawing/2014/main" id="{AA121A7F-E856-03FA-D374-A03C347782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04" name="Group 803">
                <a:extLst>
                  <a:ext uri="{FF2B5EF4-FFF2-40B4-BE49-F238E27FC236}">
                    <a16:creationId xmlns:a16="http://schemas.microsoft.com/office/drawing/2014/main" id="{143374A4-5B18-7508-6F16-87CD1E996E5F}"/>
                  </a:ext>
                </a:extLst>
              </p:cNvPr>
              <p:cNvGrpSpPr/>
              <p:nvPr/>
            </p:nvGrpSpPr>
            <p:grpSpPr>
              <a:xfrm>
                <a:off x="4039051" y="1532229"/>
                <a:ext cx="3747362" cy="3691070"/>
                <a:chOff x="4127747" y="1737360"/>
                <a:chExt cx="3145026" cy="2880825"/>
              </a:xfrm>
            </p:grpSpPr>
            <p:pic>
              <p:nvPicPr>
                <p:cNvPr id="805" name="Graphic 804" descr="Plant with solid fill">
                  <a:extLst>
                    <a:ext uri="{FF2B5EF4-FFF2-40B4-BE49-F238E27FC236}">
                      <a16:creationId xmlns:a16="http://schemas.microsoft.com/office/drawing/2014/main" id="{144019BB-C014-EDB5-18C6-1CADA77107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06" name="Graphic 805" descr="Plant with solid fill">
                  <a:extLst>
                    <a:ext uri="{FF2B5EF4-FFF2-40B4-BE49-F238E27FC236}">
                      <a16:creationId xmlns:a16="http://schemas.microsoft.com/office/drawing/2014/main" id="{A979FD11-42ED-D637-DA79-911DD5C82A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07" name="Graphic 806" descr="Plant with solid fill">
                  <a:extLst>
                    <a:ext uri="{FF2B5EF4-FFF2-40B4-BE49-F238E27FC236}">
                      <a16:creationId xmlns:a16="http://schemas.microsoft.com/office/drawing/2014/main" id="{EC54E5A9-6DEB-1D08-E351-1833A32521E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08" name="Graphic 807" descr="Plant with solid fill">
                  <a:extLst>
                    <a:ext uri="{FF2B5EF4-FFF2-40B4-BE49-F238E27FC236}">
                      <a16:creationId xmlns:a16="http://schemas.microsoft.com/office/drawing/2014/main" id="{96D7D9ED-EBD4-AE38-7F98-F7BD305388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09" name="Multiplication Sign 808">
                  <a:extLst>
                    <a:ext uri="{FF2B5EF4-FFF2-40B4-BE49-F238E27FC236}">
                      <a16:creationId xmlns:a16="http://schemas.microsoft.com/office/drawing/2014/main" id="{F39A1A7B-A369-C658-FAD5-F84D47DFE6E6}"/>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10" name="Straight Connector 809">
                  <a:extLst>
                    <a:ext uri="{FF2B5EF4-FFF2-40B4-BE49-F238E27FC236}">
                      <a16:creationId xmlns:a16="http://schemas.microsoft.com/office/drawing/2014/main" id="{2D0B4E53-C05E-EB35-6A72-233D79AFCB1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1" name="Straight Connector 810">
                  <a:extLst>
                    <a:ext uri="{FF2B5EF4-FFF2-40B4-BE49-F238E27FC236}">
                      <a16:creationId xmlns:a16="http://schemas.microsoft.com/office/drawing/2014/main" id="{4582219D-C837-3094-4068-0D74BD3CE00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12" name="Straight Connector 811">
                  <a:extLst>
                    <a:ext uri="{FF2B5EF4-FFF2-40B4-BE49-F238E27FC236}">
                      <a16:creationId xmlns:a16="http://schemas.microsoft.com/office/drawing/2014/main" id="{4038A0E4-9D28-38BE-DA0B-2CE242F302B2}"/>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3" name="Straight Connector 812">
                  <a:extLst>
                    <a:ext uri="{FF2B5EF4-FFF2-40B4-BE49-F238E27FC236}">
                      <a16:creationId xmlns:a16="http://schemas.microsoft.com/office/drawing/2014/main" id="{542D6CE5-94B2-19A5-121E-25FBFFCE1ED5}"/>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4" name="Straight Connector 813">
                  <a:extLst>
                    <a:ext uri="{FF2B5EF4-FFF2-40B4-BE49-F238E27FC236}">
                      <a16:creationId xmlns:a16="http://schemas.microsoft.com/office/drawing/2014/main" id="{E566E932-54BA-EAB0-86A3-81316AA6498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5" name="Straight Connector 814">
                  <a:extLst>
                    <a:ext uri="{FF2B5EF4-FFF2-40B4-BE49-F238E27FC236}">
                      <a16:creationId xmlns:a16="http://schemas.microsoft.com/office/drawing/2014/main" id="{9FF17D7C-8704-2058-75DE-C627B57C8EA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2" name="Group 661">
              <a:extLst>
                <a:ext uri="{FF2B5EF4-FFF2-40B4-BE49-F238E27FC236}">
                  <a16:creationId xmlns:a16="http://schemas.microsoft.com/office/drawing/2014/main" id="{6EE32D73-2A0B-916B-5BF5-EE2F362BC82A}"/>
                </a:ext>
              </a:extLst>
            </p:cNvPr>
            <p:cNvGrpSpPr/>
            <p:nvPr/>
          </p:nvGrpSpPr>
          <p:grpSpPr>
            <a:xfrm>
              <a:off x="2406628" y="315338"/>
              <a:ext cx="1734429" cy="2076062"/>
              <a:chOff x="4039051" y="685800"/>
              <a:chExt cx="3747362" cy="4537499"/>
            </a:xfrm>
          </p:grpSpPr>
          <p:grpSp>
            <p:nvGrpSpPr>
              <p:cNvPr id="775" name="Group 774">
                <a:extLst>
                  <a:ext uri="{FF2B5EF4-FFF2-40B4-BE49-F238E27FC236}">
                    <a16:creationId xmlns:a16="http://schemas.microsoft.com/office/drawing/2014/main" id="{9962FC3E-CB09-F516-0220-4D6BA281A29E}"/>
                  </a:ext>
                </a:extLst>
              </p:cNvPr>
              <p:cNvGrpSpPr/>
              <p:nvPr/>
            </p:nvGrpSpPr>
            <p:grpSpPr>
              <a:xfrm>
                <a:off x="6236208" y="685800"/>
                <a:ext cx="1545101" cy="1515793"/>
                <a:chOff x="6236208" y="685800"/>
                <a:chExt cx="1545101" cy="1515793"/>
              </a:xfrm>
            </p:grpSpPr>
            <p:grpSp>
              <p:nvGrpSpPr>
                <p:cNvPr id="793" name="Group 792">
                  <a:extLst>
                    <a:ext uri="{FF2B5EF4-FFF2-40B4-BE49-F238E27FC236}">
                      <a16:creationId xmlns:a16="http://schemas.microsoft.com/office/drawing/2014/main" id="{CD264D5C-2A4E-55CC-D022-07F473EED9BD}"/>
                    </a:ext>
                  </a:extLst>
                </p:cNvPr>
                <p:cNvGrpSpPr/>
                <p:nvPr/>
              </p:nvGrpSpPr>
              <p:grpSpPr>
                <a:xfrm>
                  <a:off x="6236208" y="685800"/>
                  <a:ext cx="1545101" cy="1515793"/>
                  <a:chOff x="6236208" y="685800"/>
                  <a:chExt cx="1545101" cy="1515793"/>
                </a:xfrm>
              </p:grpSpPr>
              <p:grpSp>
                <p:nvGrpSpPr>
                  <p:cNvPr id="795" name="Group 794">
                    <a:extLst>
                      <a:ext uri="{FF2B5EF4-FFF2-40B4-BE49-F238E27FC236}">
                        <a16:creationId xmlns:a16="http://schemas.microsoft.com/office/drawing/2014/main" id="{C2116993-0CC6-8AC5-BCFE-F82002F9B523}"/>
                      </a:ext>
                    </a:extLst>
                  </p:cNvPr>
                  <p:cNvGrpSpPr/>
                  <p:nvPr/>
                </p:nvGrpSpPr>
                <p:grpSpPr>
                  <a:xfrm>
                    <a:off x="6236208" y="685800"/>
                    <a:ext cx="1545101" cy="1515793"/>
                    <a:chOff x="4326824" y="1656185"/>
                    <a:chExt cx="3537015" cy="3540654"/>
                  </a:xfrm>
                </p:grpSpPr>
                <p:pic>
                  <p:nvPicPr>
                    <p:cNvPr id="797" name="Graphic 796" descr="Tree With Roots with solid fill">
                      <a:extLst>
                        <a:ext uri="{FF2B5EF4-FFF2-40B4-BE49-F238E27FC236}">
                          <a16:creationId xmlns:a16="http://schemas.microsoft.com/office/drawing/2014/main" id="{8138EEC0-94F3-7F22-D184-92FAC14E03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8" name="Graphic 797" descr="Tree With Roots with solid fill">
                      <a:extLst>
                        <a:ext uri="{FF2B5EF4-FFF2-40B4-BE49-F238E27FC236}">
                          <a16:creationId xmlns:a16="http://schemas.microsoft.com/office/drawing/2014/main" id="{1367150B-78DB-09C4-E7B8-61454097934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99" name="Graphic 798" descr="Blueberry with solid fill">
                      <a:extLst>
                        <a:ext uri="{FF2B5EF4-FFF2-40B4-BE49-F238E27FC236}">
                          <a16:creationId xmlns:a16="http://schemas.microsoft.com/office/drawing/2014/main" id="{A07D1169-9E0A-443E-444C-112630F279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00" name="Graphic 799" descr="Blueberry with solid fill">
                      <a:extLst>
                        <a:ext uri="{FF2B5EF4-FFF2-40B4-BE49-F238E27FC236}">
                          <a16:creationId xmlns:a16="http://schemas.microsoft.com/office/drawing/2014/main" id="{BD5C3097-F92B-6E16-F8CB-3B3B805005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01" name="Graphic 800" descr="Blueberry with solid fill">
                      <a:extLst>
                        <a:ext uri="{FF2B5EF4-FFF2-40B4-BE49-F238E27FC236}">
                          <a16:creationId xmlns:a16="http://schemas.microsoft.com/office/drawing/2014/main" id="{E7D2D6A9-7ECB-4B68-DA76-F4AAC67EE9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96" name="Graphic 795" descr="Blueberry with solid fill">
                    <a:extLst>
                      <a:ext uri="{FF2B5EF4-FFF2-40B4-BE49-F238E27FC236}">
                        <a16:creationId xmlns:a16="http://schemas.microsoft.com/office/drawing/2014/main" id="{A6B9347C-696C-140E-8B57-D18C2E142A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94" name="Graphic 793" descr="Blueberry with solid fill">
                  <a:extLst>
                    <a:ext uri="{FF2B5EF4-FFF2-40B4-BE49-F238E27FC236}">
                      <a16:creationId xmlns:a16="http://schemas.microsoft.com/office/drawing/2014/main" id="{46F53235-D493-2C99-BF76-1463A5F67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76" name="Group 775">
                <a:extLst>
                  <a:ext uri="{FF2B5EF4-FFF2-40B4-BE49-F238E27FC236}">
                    <a16:creationId xmlns:a16="http://schemas.microsoft.com/office/drawing/2014/main" id="{899938F3-8D6B-8FE0-77D7-AFE3BE436EBA}"/>
                  </a:ext>
                </a:extLst>
              </p:cNvPr>
              <p:cNvGrpSpPr/>
              <p:nvPr/>
            </p:nvGrpSpPr>
            <p:grpSpPr>
              <a:xfrm>
                <a:off x="4407408" y="685800"/>
                <a:ext cx="1545101" cy="1515793"/>
                <a:chOff x="4326824" y="1656185"/>
                <a:chExt cx="3537015" cy="3540654"/>
              </a:xfrm>
            </p:grpSpPr>
            <p:pic>
              <p:nvPicPr>
                <p:cNvPr id="789" name="Graphic 788" descr="Tree With Roots with solid fill">
                  <a:extLst>
                    <a:ext uri="{FF2B5EF4-FFF2-40B4-BE49-F238E27FC236}">
                      <a16:creationId xmlns:a16="http://schemas.microsoft.com/office/drawing/2014/main" id="{F40C8758-82B6-2CFF-B1B6-9E9C7940A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0" name="Graphic 789" descr="Tree With Roots with solid fill">
                  <a:extLst>
                    <a:ext uri="{FF2B5EF4-FFF2-40B4-BE49-F238E27FC236}">
                      <a16:creationId xmlns:a16="http://schemas.microsoft.com/office/drawing/2014/main" id="{75865E46-92AC-DF77-8B3F-32519957F5A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91" name="Graphic 790" descr="Blueberry with solid fill">
                  <a:extLst>
                    <a:ext uri="{FF2B5EF4-FFF2-40B4-BE49-F238E27FC236}">
                      <a16:creationId xmlns:a16="http://schemas.microsoft.com/office/drawing/2014/main" id="{A90DEBD5-C436-22ED-EA56-5E637A65CC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92" name="Graphic 791" descr="Blueberry with solid fill">
                  <a:extLst>
                    <a:ext uri="{FF2B5EF4-FFF2-40B4-BE49-F238E27FC236}">
                      <a16:creationId xmlns:a16="http://schemas.microsoft.com/office/drawing/2014/main" id="{C34B65AE-B83C-3E1E-76B8-15E4986413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77" name="Group 776">
                <a:extLst>
                  <a:ext uri="{FF2B5EF4-FFF2-40B4-BE49-F238E27FC236}">
                    <a16:creationId xmlns:a16="http://schemas.microsoft.com/office/drawing/2014/main" id="{EDFCFC1B-65CC-55CF-D935-90E56A739520}"/>
                  </a:ext>
                </a:extLst>
              </p:cNvPr>
              <p:cNvGrpSpPr/>
              <p:nvPr/>
            </p:nvGrpSpPr>
            <p:grpSpPr>
              <a:xfrm>
                <a:off x="4039051" y="1532229"/>
                <a:ext cx="3747362" cy="3691070"/>
                <a:chOff x="4127747" y="1737360"/>
                <a:chExt cx="3145026" cy="2880825"/>
              </a:xfrm>
            </p:grpSpPr>
            <p:pic>
              <p:nvPicPr>
                <p:cNvPr id="778" name="Graphic 777" descr="Plant with solid fill">
                  <a:extLst>
                    <a:ext uri="{FF2B5EF4-FFF2-40B4-BE49-F238E27FC236}">
                      <a16:creationId xmlns:a16="http://schemas.microsoft.com/office/drawing/2014/main" id="{9075DD84-E7AB-3272-0F4C-E439AFDEB24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779" name="Graphic 778" descr="Plant with solid fill">
                  <a:extLst>
                    <a:ext uri="{FF2B5EF4-FFF2-40B4-BE49-F238E27FC236}">
                      <a16:creationId xmlns:a16="http://schemas.microsoft.com/office/drawing/2014/main" id="{45B76CC1-0327-B5C7-FE0C-BF0813EE09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80" name="Graphic 779" descr="Plant with solid fill">
                  <a:extLst>
                    <a:ext uri="{FF2B5EF4-FFF2-40B4-BE49-F238E27FC236}">
                      <a16:creationId xmlns:a16="http://schemas.microsoft.com/office/drawing/2014/main" id="{508A1C0F-87FD-2A76-6E93-A336E245E2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81" name="Graphic 780" descr="Plant with solid fill">
                  <a:extLst>
                    <a:ext uri="{FF2B5EF4-FFF2-40B4-BE49-F238E27FC236}">
                      <a16:creationId xmlns:a16="http://schemas.microsoft.com/office/drawing/2014/main" id="{E0F09CA7-C359-90E3-E8C7-FC575FB16D3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782" name="Multiplication Sign 781">
                  <a:extLst>
                    <a:ext uri="{FF2B5EF4-FFF2-40B4-BE49-F238E27FC236}">
                      <a16:creationId xmlns:a16="http://schemas.microsoft.com/office/drawing/2014/main" id="{290C5C4B-89DE-6F3E-C823-F79823205E25}"/>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83" name="Straight Connector 782">
                  <a:extLst>
                    <a:ext uri="{FF2B5EF4-FFF2-40B4-BE49-F238E27FC236}">
                      <a16:creationId xmlns:a16="http://schemas.microsoft.com/office/drawing/2014/main" id="{325AAD77-5292-8FE5-AD8F-EC130E078324}"/>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4" name="Straight Connector 783">
                  <a:extLst>
                    <a:ext uri="{FF2B5EF4-FFF2-40B4-BE49-F238E27FC236}">
                      <a16:creationId xmlns:a16="http://schemas.microsoft.com/office/drawing/2014/main" id="{189850CA-F657-CBF0-ABEE-AFD92819501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85" name="Straight Connector 784">
                  <a:extLst>
                    <a:ext uri="{FF2B5EF4-FFF2-40B4-BE49-F238E27FC236}">
                      <a16:creationId xmlns:a16="http://schemas.microsoft.com/office/drawing/2014/main" id="{137D8AD9-D6CB-4F52-E686-9282FB6FB6A5}"/>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6" name="Straight Connector 785">
                  <a:extLst>
                    <a:ext uri="{FF2B5EF4-FFF2-40B4-BE49-F238E27FC236}">
                      <a16:creationId xmlns:a16="http://schemas.microsoft.com/office/drawing/2014/main" id="{517208E1-B4BC-14B1-A756-EDD32CE0107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7" name="Straight Connector 786">
                  <a:extLst>
                    <a:ext uri="{FF2B5EF4-FFF2-40B4-BE49-F238E27FC236}">
                      <a16:creationId xmlns:a16="http://schemas.microsoft.com/office/drawing/2014/main" id="{D9E617E3-0CC3-EEEA-4A52-49E269CED6F6}"/>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8" name="Straight Connector 787">
                  <a:extLst>
                    <a:ext uri="{FF2B5EF4-FFF2-40B4-BE49-F238E27FC236}">
                      <a16:creationId xmlns:a16="http://schemas.microsoft.com/office/drawing/2014/main" id="{E7A4769C-31B1-C548-FD9A-3E54B848BF7C}"/>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3" name="Group 662">
              <a:extLst>
                <a:ext uri="{FF2B5EF4-FFF2-40B4-BE49-F238E27FC236}">
                  <a16:creationId xmlns:a16="http://schemas.microsoft.com/office/drawing/2014/main" id="{137470A6-5120-D19D-D8F5-F5213D0A64F0}"/>
                </a:ext>
              </a:extLst>
            </p:cNvPr>
            <p:cNvGrpSpPr/>
            <p:nvPr/>
          </p:nvGrpSpPr>
          <p:grpSpPr>
            <a:xfrm>
              <a:off x="4268774" y="315338"/>
              <a:ext cx="1734429" cy="2076062"/>
              <a:chOff x="4039051" y="685800"/>
              <a:chExt cx="3747362" cy="4537499"/>
            </a:xfrm>
          </p:grpSpPr>
          <p:grpSp>
            <p:nvGrpSpPr>
              <p:cNvPr id="748" name="Group 747">
                <a:extLst>
                  <a:ext uri="{FF2B5EF4-FFF2-40B4-BE49-F238E27FC236}">
                    <a16:creationId xmlns:a16="http://schemas.microsoft.com/office/drawing/2014/main" id="{24807797-CAF6-8833-1841-FFE014FF973A}"/>
                  </a:ext>
                </a:extLst>
              </p:cNvPr>
              <p:cNvGrpSpPr/>
              <p:nvPr/>
            </p:nvGrpSpPr>
            <p:grpSpPr>
              <a:xfrm>
                <a:off x="6236208" y="685800"/>
                <a:ext cx="1545101" cy="1515793"/>
                <a:chOff x="6236208" y="685800"/>
                <a:chExt cx="1545101" cy="1515793"/>
              </a:xfrm>
            </p:grpSpPr>
            <p:grpSp>
              <p:nvGrpSpPr>
                <p:cNvPr id="766" name="Group 765">
                  <a:extLst>
                    <a:ext uri="{FF2B5EF4-FFF2-40B4-BE49-F238E27FC236}">
                      <a16:creationId xmlns:a16="http://schemas.microsoft.com/office/drawing/2014/main" id="{785D6E50-EC9D-8F12-6A34-BF8075767F18}"/>
                    </a:ext>
                  </a:extLst>
                </p:cNvPr>
                <p:cNvGrpSpPr/>
                <p:nvPr/>
              </p:nvGrpSpPr>
              <p:grpSpPr>
                <a:xfrm>
                  <a:off x="6236208" y="685800"/>
                  <a:ext cx="1545101" cy="1515793"/>
                  <a:chOff x="6236208" y="685800"/>
                  <a:chExt cx="1545101" cy="1515793"/>
                </a:xfrm>
              </p:grpSpPr>
              <p:grpSp>
                <p:nvGrpSpPr>
                  <p:cNvPr id="768" name="Group 767">
                    <a:extLst>
                      <a:ext uri="{FF2B5EF4-FFF2-40B4-BE49-F238E27FC236}">
                        <a16:creationId xmlns:a16="http://schemas.microsoft.com/office/drawing/2014/main" id="{46DBD415-5A54-2D3A-D426-B5412027F1B2}"/>
                      </a:ext>
                    </a:extLst>
                  </p:cNvPr>
                  <p:cNvGrpSpPr/>
                  <p:nvPr/>
                </p:nvGrpSpPr>
                <p:grpSpPr>
                  <a:xfrm>
                    <a:off x="6236208" y="685800"/>
                    <a:ext cx="1545101" cy="1515793"/>
                    <a:chOff x="4326824" y="1656185"/>
                    <a:chExt cx="3537015" cy="3540654"/>
                  </a:xfrm>
                </p:grpSpPr>
                <p:pic>
                  <p:nvPicPr>
                    <p:cNvPr id="770" name="Graphic 769" descr="Tree With Roots with solid fill">
                      <a:extLst>
                        <a:ext uri="{FF2B5EF4-FFF2-40B4-BE49-F238E27FC236}">
                          <a16:creationId xmlns:a16="http://schemas.microsoft.com/office/drawing/2014/main" id="{DB05B02D-9750-2F42-4D7D-B0FAEF8D7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71" name="Graphic 770" descr="Tree With Roots with solid fill">
                      <a:extLst>
                        <a:ext uri="{FF2B5EF4-FFF2-40B4-BE49-F238E27FC236}">
                          <a16:creationId xmlns:a16="http://schemas.microsoft.com/office/drawing/2014/main" id="{338C3012-3DBC-8E9E-6967-0DD09B91273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72" name="Graphic 771" descr="Blueberry with solid fill">
                      <a:extLst>
                        <a:ext uri="{FF2B5EF4-FFF2-40B4-BE49-F238E27FC236}">
                          <a16:creationId xmlns:a16="http://schemas.microsoft.com/office/drawing/2014/main" id="{4448EF8F-DD4F-456A-0E41-238B85B438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73" name="Graphic 772" descr="Blueberry with solid fill">
                      <a:extLst>
                        <a:ext uri="{FF2B5EF4-FFF2-40B4-BE49-F238E27FC236}">
                          <a16:creationId xmlns:a16="http://schemas.microsoft.com/office/drawing/2014/main" id="{FD764477-D8CD-DE84-4558-FCF4FABAB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74" name="Graphic 773" descr="Blueberry with solid fill">
                      <a:extLst>
                        <a:ext uri="{FF2B5EF4-FFF2-40B4-BE49-F238E27FC236}">
                          <a16:creationId xmlns:a16="http://schemas.microsoft.com/office/drawing/2014/main" id="{59399C02-9475-5DA3-EB35-842B6CBBD2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69" name="Graphic 768" descr="Blueberry with solid fill">
                    <a:extLst>
                      <a:ext uri="{FF2B5EF4-FFF2-40B4-BE49-F238E27FC236}">
                        <a16:creationId xmlns:a16="http://schemas.microsoft.com/office/drawing/2014/main" id="{5A77DF84-6FB5-D298-9282-CF257C1754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67" name="Graphic 766" descr="Blueberry with solid fill">
                  <a:extLst>
                    <a:ext uri="{FF2B5EF4-FFF2-40B4-BE49-F238E27FC236}">
                      <a16:creationId xmlns:a16="http://schemas.microsoft.com/office/drawing/2014/main" id="{3512E974-FBF9-A68E-2593-4AF9AE2F3C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49" name="Group 748">
                <a:extLst>
                  <a:ext uri="{FF2B5EF4-FFF2-40B4-BE49-F238E27FC236}">
                    <a16:creationId xmlns:a16="http://schemas.microsoft.com/office/drawing/2014/main" id="{681CFF07-9F52-C373-EC7F-ADEE2E88CAAA}"/>
                  </a:ext>
                </a:extLst>
              </p:cNvPr>
              <p:cNvGrpSpPr/>
              <p:nvPr/>
            </p:nvGrpSpPr>
            <p:grpSpPr>
              <a:xfrm>
                <a:off x="4407408" y="685800"/>
                <a:ext cx="1545101" cy="1515793"/>
                <a:chOff x="4326824" y="1656185"/>
                <a:chExt cx="3537015" cy="3540654"/>
              </a:xfrm>
            </p:grpSpPr>
            <p:pic>
              <p:nvPicPr>
                <p:cNvPr id="762" name="Graphic 761" descr="Tree With Roots with solid fill">
                  <a:extLst>
                    <a:ext uri="{FF2B5EF4-FFF2-40B4-BE49-F238E27FC236}">
                      <a16:creationId xmlns:a16="http://schemas.microsoft.com/office/drawing/2014/main" id="{7BC6D6A6-0849-1FA0-DFD0-43C274CC44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63" name="Graphic 762" descr="Tree With Roots with solid fill">
                  <a:extLst>
                    <a:ext uri="{FF2B5EF4-FFF2-40B4-BE49-F238E27FC236}">
                      <a16:creationId xmlns:a16="http://schemas.microsoft.com/office/drawing/2014/main" id="{ADE6D8D0-EF6B-0B4F-FCEA-ED518BA12B6E}"/>
                    </a:ext>
                  </a:extLst>
                </p:cNvPr>
                <p:cNvPicPr>
                  <a:picLocks noChangeAspect="1"/>
                </p:cNvPicPr>
                <p:nvPr/>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b="48123"/>
                <a:stretch/>
              </p:blipFill>
              <p:spPr>
                <a:xfrm>
                  <a:off x="4326824" y="1656185"/>
                  <a:ext cx="3535679" cy="1834208"/>
                </a:xfrm>
                <a:prstGeom prst="rect">
                  <a:avLst/>
                </a:prstGeom>
              </p:spPr>
            </p:pic>
            <p:pic>
              <p:nvPicPr>
                <p:cNvPr id="764" name="Graphic 763" descr="Blueberry with solid fill">
                  <a:extLst>
                    <a:ext uri="{FF2B5EF4-FFF2-40B4-BE49-F238E27FC236}">
                      <a16:creationId xmlns:a16="http://schemas.microsoft.com/office/drawing/2014/main" id="{3B4E991F-F86B-8B0A-10F0-F3016EB6AA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65" name="Graphic 764" descr="Blueberry with solid fill">
                  <a:extLst>
                    <a:ext uri="{FF2B5EF4-FFF2-40B4-BE49-F238E27FC236}">
                      <a16:creationId xmlns:a16="http://schemas.microsoft.com/office/drawing/2014/main" id="{6DD21F71-50EA-6C5B-7694-19A2682A19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50" name="Group 749">
                <a:extLst>
                  <a:ext uri="{FF2B5EF4-FFF2-40B4-BE49-F238E27FC236}">
                    <a16:creationId xmlns:a16="http://schemas.microsoft.com/office/drawing/2014/main" id="{A697791D-3E05-F14D-5BE6-AEC959FE895D}"/>
                  </a:ext>
                </a:extLst>
              </p:cNvPr>
              <p:cNvGrpSpPr/>
              <p:nvPr/>
            </p:nvGrpSpPr>
            <p:grpSpPr>
              <a:xfrm>
                <a:off x="4039051" y="1532229"/>
                <a:ext cx="3747362" cy="3691070"/>
                <a:chOff x="4127747" y="1737360"/>
                <a:chExt cx="3145026" cy="2880825"/>
              </a:xfrm>
            </p:grpSpPr>
            <p:pic>
              <p:nvPicPr>
                <p:cNvPr id="751" name="Graphic 750" descr="Plant with solid fill">
                  <a:extLst>
                    <a:ext uri="{FF2B5EF4-FFF2-40B4-BE49-F238E27FC236}">
                      <a16:creationId xmlns:a16="http://schemas.microsoft.com/office/drawing/2014/main" id="{B63B8828-3AB9-D084-C50E-8DCF0737B3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52" name="Graphic 751" descr="Plant with solid fill">
                  <a:extLst>
                    <a:ext uri="{FF2B5EF4-FFF2-40B4-BE49-F238E27FC236}">
                      <a16:creationId xmlns:a16="http://schemas.microsoft.com/office/drawing/2014/main" id="{79F1F64A-8615-4C05-F7DB-32E98B4DE8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53" name="Graphic 752" descr="Plant with solid fill">
                  <a:extLst>
                    <a:ext uri="{FF2B5EF4-FFF2-40B4-BE49-F238E27FC236}">
                      <a16:creationId xmlns:a16="http://schemas.microsoft.com/office/drawing/2014/main" id="{E8410718-DB82-6F9D-0DBC-E1B256D7A08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54" name="Graphic 753" descr="Plant with solid fill">
                  <a:extLst>
                    <a:ext uri="{FF2B5EF4-FFF2-40B4-BE49-F238E27FC236}">
                      <a16:creationId xmlns:a16="http://schemas.microsoft.com/office/drawing/2014/main" id="{DF7C8BE2-8618-4534-B393-E6D3D33263E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55" name="Multiplication Sign 754">
                  <a:extLst>
                    <a:ext uri="{FF2B5EF4-FFF2-40B4-BE49-F238E27FC236}">
                      <a16:creationId xmlns:a16="http://schemas.microsoft.com/office/drawing/2014/main" id="{92813377-111F-5059-8136-55747571056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56" name="Straight Connector 755">
                  <a:extLst>
                    <a:ext uri="{FF2B5EF4-FFF2-40B4-BE49-F238E27FC236}">
                      <a16:creationId xmlns:a16="http://schemas.microsoft.com/office/drawing/2014/main" id="{607CFCC6-5B56-A550-77F3-5E3489D6B73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7" name="Straight Connector 756">
                  <a:extLst>
                    <a:ext uri="{FF2B5EF4-FFF2-40B4-BE49-F238E27FC236}">
                      <a16:creationId xmlns:a16="http://schemas.microsoft.com/office/drawing/2014/main" id="{EC2C21A6-B9B9-A7CD-220E-9E93307E4E11}"/>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58" name="Straight Connector 757">
                  <a:extLst>
                    <a:ext uri="{FF2B5EF4-FFF2-40B4-BE49-F238E27FC236}">
                      <a16:creationId xmlns:a16="http://schemas.microsoft.com/office/drawing/2014/main" id="{ADFBC41E-5AC2-76BC-F89B-B230370C9DD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9" name="Straight Connector 758">
                  <a:extLst>
                    <a:ext uri="{FF2B5EF4-FFF2-40B4-BE49-F238E27FC236}">
                      <a16:creationId xmlns:a16="http://schemas.microsoft.com/office/drawing/2014/main" id="{C702705B-94EB-381C-D4FD-6365C0946A1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0" name="Straight Connector 759">
                  <a:extLst>
                    <a:ext uri="{FF2B5EF4-FFF2-40B4-BE49-F238E27FC236}">
                      <a16:creationId xmlns:a16="http://schemas.microsoft.com/office/drawing/2014/main" id="{54A1F969-1E7B-B83E-9799-3359D56B9EEB}"/>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1" name="Straight Connector 760">
                  <a:extLst>
                    <a:ext uri="{FF2B5EF4-FFF2-40B4-BE49-F238E27FC236}">
                      <a16:creationId xmlns:a16="http://schemas.microsoft.com/office/drawing/2014/main" id="{FE80B369-5E87-571F-7CF3-80B508529C6E}"/>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4" name="Group 663">
              <a:extLst>
                <a:ext uri="{FF2B5EF4-FFF2-40B4-BE49-F238E27FC236}">
                  <a16:creationId xmlns:a16="http://schemas.microsoft.com/office/drawing/2014/main" id="{AFEA12E2-C043-121B-279F-4AE864745218}"/>
                </a:ext>
              </a:extLst>
            </p:cNvPr>
            <p:cNvGrpSpPr/>
            <p:nvPr/>
          </p:nvGrpSpPr>
          <p:grpSpPr>
            <a:xfrm>
              <a:off x="6130920" y="315338"/>
              <a:ext cx="1734429" cy="2076062"/>
              <a:chOff x="4039051" y="685800"/>
              <a:chExt cx="3747362" cy="4537499"/>
            </a:xfrm>
          </p:grpSpPr>
          <p:grpSp>
            <p:nvGrpSpPr>
              <p:cNvPr id="721" name="Group 720">
                <a:extLst>
                  <a:ext uri="{FF2B5EF4-FFF2-40B4-BE49-F238E27FC236}">
                    <a16:creationId xmlns:a16="http://schemas.microsoft.com/office/drawing/2014/main" id="{92EE51AF-3627-1257-0E3C-BC88A0907A10}"/>
                  </a:ext>
                </a:extLst>
              </p:cNvPr>
              <p:cNvGrpSpPr/>
              <p:nvPr/>
            </p:nvGrpSpPr>
            <p:grpSpPr>
              <a:xfrm>
                <a:off x="6236208" y="685800"/>
                <a:ext cx="1545101" cy="1515793"/>
                <a:chOff x="6236208" y="685800"/>
                <a:chExt cx="1545101" cy="1515793"/>
              </a:xfrm>
            </p:grpSpPr>
            <p:grpSp>
              <p:nvGrpSpPr>
                <p:cNvPr id="739" name="Group 738">
                  <a:extLst>
                    <a:ext uri="{FF2B5EF4-FFF2-40B4-BE49-F238E27FC236}">
                      <a16:creationId xmlns:a16="http://schemas.microsoft.com/office/drawing/2014/main" id="{6ED691A5-2707-7212-7981-80B0FC092676}"/>
                    </a:ext>
                  </a:extLst>
                </p:cNvPr>
                <p:cNvGrpSpPr/>
                <p:nvPr/>
              </p:nvGrpSpPr>
              <p:grpSpPr>
                <a:xfrm>
                  <a:off x="6236208" y="685800"/>
                  <a:ext cx="1545101" cy="1515793"/>
                  <a:chOff x="6236208" y="685800"/>
                  <a:chExt cx="1545101" cy="1515793"/>
                </a:xfrm>
              </p:grpSpPr>
              <p:grpSp>
                <p:nvGrpSpPr>
                  <p:cNvPr id="741" name="Group 740">
                    <a:extLst>
                      <a:ext uri="{FF2B5EF4-FFF2-40B4-BE49-F238E27FC236}">
                        <a16:creationId xmlns:a16="http://schemas.microsoft.com/office/drawing/2014/main" id="{7301E222-1A90-790E-C027-5995E8CE82CC}"/>
                      </a:ext>
                    </a:extLst>
                  </p:cNvPr>
                  <p:cNvGrpSpPr/>
                  <p:nvPr/>
                </p:nvGrpSpPr>
                <p:grpSpPr>
                  <a:xfrm>
                    <a:off x="6236208" y="685800"/>
                    <a:ext cx="1545101" cy="1515793"/>
                    <a:chOff x="4326824" y="1656185"/>
                    <a:chExt cx="3537015" cy="3540654"/>
                  </a:xfrm>
                </p:grpSpPr>
                <p:pic>
                  <p:nvPicPr>
                    <p:cNvPr id="743" name="Graphic 742" descr="Tree With Roots with solid fill">
                      <a:extLst>
                        <a:ext uri="{FF2B5EF4-FFF2-40B4-BE49-F238E27FC236}">
                          <a16:creationId xmlns:a16="http://schemas.microsoft.com/office/drawing/2014/main" id="{00AD9497-7268-5D85-6A89-2FA0157F5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44" name="Graphic 743" descr="Tree With Roots with solid fill">
                      <a:extLst>
                        <a:ext uri="{FF2B5EF4-FFF2-40B4-BE49-F238E27FC236}">
                          <a16:creationId xmlns:a16="http://schemas.microsoft.com/office/drawing/2014/main" id="{6AE5A73B-9904-6253-4A58-3ED945FBD9D6}"/>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745" name="Graphic 744" descr="Blueberry with solid fill">
                      <a:extLst>
                        <a:ext uri="{FF2B5EF4-FFF2-40B4-BE49-F238E27FC236}">
                          <a16:creationId xmlns:a16="http://schemas.microsoft.com/office/drawing/2014/main" id="{025E226E-9B8C-31D1-5B00-89810BCF9A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46" name="Graphic 745" descr="Blueberry with solid fill">
                      <a:extLst>
                        <a:ext uri="{FF2B5EF4-FFF2-40B4-BE49-F238E27FC236}">
                          <a16:creationId xmlns:a16="http://schemas.microsoft.com/office/drawing/2014/main" id="{119EBC74-D512-E6E5-2EEF-1852054D96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47" name="Graphic 746" descr="Blueberry with solid fill">
                      <a:extLst>
                        <a:ext uri="{FF2B5EF4-FFF2-40B4-BE49-F238E27FC236}">
                          <a16:creationId xmlns:a16="http://schemas.microsoft.com/office/drawing/2014/main" id="{A57EE0EB-DB10-93B0-ADC8-F8D88BCA4A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42" name="Graphic 741" descr="Blueberry with solid fill">
                    <a:extLst>
                      <a:ext uri="{FF2B5EF4-FFF2-40B4-BE49-F238E27FC236}">
                        <a16:creationId xmlns:a16="http://schemas.microsoft.com/office/drawing/2014/main" id="{F58B2F75-076E-A96F-EAB4-7357414AC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40" name="Graphic 739" descr="Blueberry with solid fill">
                  <a:extLst>
                    <a:ext uri="{FF2B5EF4-FFF2-40B4-BE49-F238E27FC236}">
                      <a16:creationId xmlns:a16="http://schemas.microsoft.com/office/drawing/2014/main" id="{E16AFA5E-F8D6-87C0-D749-F3BF3E79E2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22" name="Group 721">
                <a:extLst>
                  <a:ext uri="{FF2B5EF4-FFF2-40B4-BE49-F238E27FC236}">
                    <a16:creationId xmlns:a16="http://schemas.microsoft.com/office/drawing/2014/main" id="{B6BB39B8-2042-98DF-E497-F4DAAF3F867F}"/>
                  </a:ext>
                </a:extLst>
              </p:cNvPr>
              <p:cNvGrpSpPr/>
              <p:nvPr/>
            </p:nvGrpSpPr>
            <p:grpSpPr>
              <a:xfrm>
                <a:off x="4407408" y="685800"/>
                <a:ext cx="1545101" cy="1515793"/>
                <a:chOff x="4326824" y="1656185"/>
                <a:chExt cx="3537015" cy="3540654"/>
              </a:xfrm>
            </p:grpSpPr>
            <p:pic>
              <p:nvPicPr>
                <p:cNvPr id="735" name="Graphic 734" descr="Tree With Roots with solid fill">
                  <a:extLst>
                    <a:ext uri="{FF2B5EF4-FFF2-40B4-BE49-F238E27FC236}">
                      <a16:creationId xmlns:a16="http://schemas.microsoft.com/office/drawing/2014/main" id="{172788F4-1CE9-5397-95E2-866AA6B62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36" name="Graphic 735" descr="Tree With Roots with solid fill">
                  <a:extLst>
                    <a:ext uri="{FF2B5EF4-FFF2-40B4-BE49-F238E27FC236}">
                      <a16:creationId xmlns:a16="http://schemas.microsoft.com/office/drawing/2014/main" id="{E65B291D-18DA-333A-2D94-545D2A7976C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737" name="Graphic 736" descr="Blueberry with solid fill">
                  <a:extLst>
                    <a:ext uri="{FF2B5EF4-FFF2-40B4-BE49-F238E27FC236}">
                      <a16:creationId xmlns:a16="http://schemas.microsoft.com/office/drawing/2014/main" id="{4E7EA64E-7434-049B-F0BF-785B1358F3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38" name="Graphic 737" descr="Blueberry with solid fill">
                  <a:extLst>
                    <a:ext uri="{FF2B5EF4-FFF2-40B4-BE49-F238E27FC236}">
                      <a16:creationId xmlns:a16="http://schemas.microsoft.com/office/drawing/2014/main" id="{B49DF1D3-A57D-9470-02C4-7CF0679FA1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23" name="Group 722">
                <a:extLst>
                  <a:ext uri="{FF2B5EF4-FFF2-40B4-BE49-F238E27FC236}">
                    <a16:creationId xmlns:a16="http://schemas.microsoft.com/office/drawing/2014/main" id="{554479A2-DA48-8C63-C884-1C77072D529B}"/>
                  </a:ext>
                </a:extLst>
              </p:cNvPr>
              <p:cNvGrpSpPr/>
              <p:nvPr/>
            </p:nvGrpSpPr>
            <p:grpSpPr>
              <a:xfrm>
                <a:off x="4039051" y="1532229"/>
                <a:ext cx="3747362" cy="3691070"/>
                <a:chOff x="4127747" y="1737360"/>
                <a:chExt cx="3145026" cy="2880825"/>
              </a:xfrm>
            </p:grpSpPr>
            <p:pic>
              <p:nvPicPr>
                <p:cNvPr id="724" name="Graphic 723" descr="Plant with solid fill">
                  <a:extLst>
                    <a:ext uri="{FF2B5EF4-FFF2-40B4-BE49-F238E27FC236}">
                      <a16:creationId xmlns:a16="http://schemas.microsoft.com/office/drawing/2014/main" id="{B4118797-77F1-D7D3-6DF6-E06A21EB42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25" name="Graphic 724" descr="Plant with solid fill">
                  <a:extLst>
                    <a:ext uri="{FF2B5EF4-FFF2-40B4-BE49-F238E27FC236}">
                      <a16:creationId xmlns:a16="http://schemas.microsoft.com/office/drawing/2014/main" id="{DA4F08D4-A408-62DA-458E-38B337039B1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726" name="Graphic 725" descr="Plant with solid fill">
                  <a:extLst>
                    <a:ext uri="{FF2B5EF4-FFF2-40B4-BE49-F238E27FC236}">
                      <a16:creationId xmlns:a16="http://schemas.microsoft.com/office/drawing/2014/main" id="{72464127-9CC2-2967-1549-F6626FABC4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27" name="Graphic 726" descr="Plant with solid fill">
                  <a:extLst>
                    <a:ext uri="{FF2B5EF4-FFF2-40B4-BE49-F238E27FC236}">
                      <a16:creationId xmlns:a16="http://schemas.microsoft.com/office/drawing/2014/main" id="{79E51AE8-0D00-3442-006A-9EEACE9D19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28" name="Multiplication Sign 727">
                  <a:extLst>
                    <a:ext uri="{FF2B5EF4-FFF2-40B4-BE49-F238E27FC236}">
                      <a16:creationId xmlns:a16="http://schemas.microsoft.com/office/drawing/2014/main" id="{095C632C-3EE9-054C-5DF0-3921B5CCF0E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9" name="Straight Connector 728">
                  <a:extLst>
                    <a:ext uri="{FF2B5EF4-FFF2-40B4-BE49-F238E27FC236}">
                      <a16:creationId xmlns:a16="http://schemas.microsoft.com/office/drawing/2014/main" id="{A65B7D27-091C-D2A5-119F-E1D2567A4E1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0" name="Straight Connector 729">
                  <a:extLst>
                    <a:ext uri="{FF2B5EF4-FFF2-40B4-BE49-F238E27FC236}">
                      <a16:creationId xmlns:a16="http://schemas.microsoft.com/office/drawing/2014/main" id="{6DE8CEF1-C94C-7C8B-F15D-DEBE9A74B4A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31" name="Straight Connector 730">
                  <a:extLst>
                    <a:ext uri="{FF2B5EF4-FFF2-40B4-BE49-F238E27FC236}">
                      <a16:creationId xmlns:a16="http://schemas.microsoft.com/office/drawing/2014/main" id="{1CD8C914-C070-6D14-33E8-3BCB359A8659}"/>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2" name="Straight Connector 731">
                  <a:extLst>
                    <a:ext uri="{FF2B5EF4-FFF2-40B4-BE49-F238E27FC236}">
                      <a16:creationId xmlns:a16="http://schemas.microsoft.com/office/drawing/2014/main" id="{E864B37F-A0AB-364F-4CB4-A5E303B239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3" name="Straight Connector 732">
                  <a:extLst>
                    <a:ext uri="{FF2B5EF4-FFF2-40B4-BE49-F238E27FC236}">
                      <a16:creationId xmlns:a16="http://schemas.microsoft.com/office/drawing/2014/main" id="{59EF13D1-9E9F-7481-E0ED-B57DEEF8A45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4" name="Straight Connector 733">
                  <a:extLst>
                    <a:ext uri="{FF2B5EF4-FFF2-40B4-BE49-F238E27FC236}">
                      <a16:creationId xmlns:a16="http://schemas.microsoft.com/office/drawing/2014/main" id="{2E40C960-1C5F-E0A1-6A7F-5CCCADA176D0}"/>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5" name="Group 664">
              <a:extLst>
                <a:ext uri="{FF2B5EF4-FFF2-40B4-BE49-F238E27FC236}">
                  <a16:creationId xmlns:a16="http://schemas.microsoft.com/office/drawing/2014/main" id="{8CCB0ED8-5720-3DB9-37EF-A6401F23BE0E}"/>
                </a:ext>
              </a:extLst>
            </p:cNvPr>
            <p:cNvGrpSpPr/>
            <p:nvPr/>
          </p:nvGrpSpPr>
          <p:grpSpPr>
            <a:xfrm>
              <a:off x="7993066" y="315338"/>
              <a:ext cx="1734429" cy="2076062"/>
              <a:chOff x="4039051" y="685800"/>
              <a:chExt cx="3747362" cy="4537499"/>
            </a:xfrm>
          </p:grpSpPr>
          <p:grpSp>
            <p:nvGrpSpPr>
              <p:cNvPr id="694" name="Group 693">
                <a:extLst>
                  <a:ext uri="{FF2B5EF4-FFF2-40B4-BE49-F238E27FC236}">
                    <a16:creationId xmlns:a16="http://schemas.microsoft.com/office/drawing/2014/main" id="{D955AAD1-AA41-1E79-6527-6A618BE53366}"/>
                  </a:ext>
                </a:extLst>
              </p:cNvPr>
              <p:cNvGrpSpPr/>
              <p:nvPr/>
            </p:nvGrpSpPr>
            <p:grpSpPr>
              <a:xfrm>
                <a:off x="6236208" y="685800"/>
                <a:ext cx="1545101" cy="1515793"/>
                <a:chOff x="6236208" y="685800"/>
                <a:chExt cx="1545101" cy="1515793"/>
              </a:xfrm>
            </p:grpSpPr>
            <p:grpSp>
              <p:nvGrpSpPr>
                <p:cNvPr id="712" name="Group 711">
                  <a:extLst>
                    <a:ext uri="{FF2B5EF4-FFF2-40B4-BE49-F238E27FC236}">
                      <a16:creationId xmlns:a16="http://schemas.microsoft.com/office/drawing/2014/main" id="{730D7A34-349C-DC4B-754D-7FA2D42AF6E3}"/>
                    </a:ext>
                  </a:extLst>
                </p:cNvPr>
                <p:cNvGrpSpPr/>
                <p:nvPr/>
              </p:nvGrpSpPr>
              <p:grpSpPr>
                <a:xfrm>
                  <a:off x="6236208" y="685800"/>
                  <a:ext cx="1545101" cy="1515793"/>
                  <a:chOff x="6236208" y="685800"/>
                  <a:chExt cx="1545101" cy="1515793"/>
                </a:xfrm>
              </p:grpSpPr>
              <p:grpSp>
                <p:nvGrpSpPr>
                  <p:cNvPr id="714" name="Group 713">
                    <a:extLst>
                      <a:ext uri="{FF2B5EF4-FFF2-40B4-BE49-F238E27FC236}">
                        <a16:creationId xmlns:a16="http://schemas.microsoft.com/office/drawing/2014/main" id="{2B07D788-E10E-F043-9389-8F7427A425DA}"/>
                      </a:ext>
                    </a:extLst>
                  </p:cNvPr>
                  <p:cNvGrpSpPr/>
                  <p:nvPr/>
                </p:nvGrpSpPr>
                <p:grpSpPr>
                  <a:xfrm>
                    <a:off x="6236208" y="685800"/>
                    <a:ext cx="1545101" cy="1515793"/>
                    <a:chOff x="4326824" y="1656185"/>
                    <a:chExt cx="3537015" cy="3540654"/>
                  </a:xfrm>
                </p:grpSpPr>
                <p:pic>
                  <p:nvPicPr>
                    <p:cNvPr id="716" name="Graphic 715" descr="Tree With Roots with solid fill">
                      <a:extLst>
                        <a:ext uri="{FF2B5EF4-FFF2-40B4-BE49-F238E27FC236}">
                          <a16:creationId xmlns:a16="http://schemas.microsoft.com/office/drawing/2014/main" id="{29445F90-110C-00E9-1D31-8141BB770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17" name="Graphic 716" descr="Tree With Roots with solid fill">
                      <a:extLst>
                        <a:ext uri="{FF2B5EF4-FFF2-40B4-BE49-F238E27FC236}">
                          <a16:creationId xmlns:a16="http://schemas.microsoft.com/office/drawing/2014/main" id="{19143688-3CCA-30EC-C295-E45F9EAF048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718" name="Graphic 717" descr="Blueberry with solid fill">
                      <a:extLst>
                        <a:ext uri="{FF2B5EF4-FFF2-40B4-BE49-F238E27FC236}">
                          <a16:creationId xmlns:a16="http://schemas.microsoft.com/office/drawing/2014/main" id="{993BC57B-7DBB-15D2-2E8B-AFDC339AB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19" name="Graphic 718" descr="Blueberry with solid fill">
                      <a:extLst>
                        <a:ext uri="{FF2B5EF4-FFF2-40B4-BE49-F238E27FC236}">
                          <a16:creationId xmlns:a16="http://schemas.microsoft.com/office/drawing/2014/main" id="{A9D14AB9-3286-78A6-F731-ABA523A065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20" name="Graphic 719" descr="Blueberry with solid fill">
                      <a:extLst>
                        <a:ext uri="{FF2B5EF4-FFF2-40B4-BE49-F238E27FC236}">
                          <a16:creationId xmlns:a16="http://schemas.microsoft.com/office/drawing/2014/main" id="{E8758FC3-9309-FF9F-A6A6-2444B2D042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15" name="Graphic 714" descr="Blueberry with solid fill">
                    <a:extLst>
                      <a:ext uri="{FF2B5EF4-FFF2-40B4-BE49-F238E27FC236}">
                        <a16:creationId xmlns:a16="http://schemas.microsoft.com/office/drawing/2014/main" id="{ADB4C756-5D59-9572-15BF-949C37351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13" name="Graphic 712" descr="Blueberry with solid fill">
                  <a:extLst>
                    <a:ext uri="{FF2B5EF4-FFF2-40B4-BE49-F238E27FC236}">
                      <a16:creationId xmlns:a16="http://schemas.microsoft.com/office/drawing/2014/main" id="{504287E7-7FB7-6247-33F9-C6306FA469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95" name="Group 694">
                <a:extLst>
                  <a:ext uri="{FF2B5EF4-FFF2-40B4-BE49-F238E27FC236}">
                    <a16:creationId xmlns:a16="http://schemas.microsoft.com/office/drawing/2014/main" id="{644210EB-8A10-3294-0E44-1A2A83302B5E}"/>
                  </a:ext>
                </a:extLst>
              </p:cNvPr>
              <p:cNvGrpSpPr/>
              <p:nvPr/>
            </p:nvGrpSpPr>
            <p:grpSpPr>
              <a:xfrm>
                <a:off x="4407408" y="685800"/>
                <a:ext cx="1545101" cy="1515793"/>
                <a:chOff x="4326824" y="1656185"/>
                <a:chExt cx="3537015" cy="3540654"/>
              </a:xfrm>
            </p:grpSpPr>
            <p:pic>
              <p:nvPicPr>
                <p:cNvPr id="708" name="Graphic 707" descr="Tree With Roots with solid fill">
                  <a:extLst>
                    <a:ext uri="{FF2B5EF4-FFF2-40B4-BE49-F238E27FC236}">
                      <a16:creationId xmlns:a16="http://schemas.microsoft.com/office/drawing/2014/main" id="{59DB5E16-01F4-E531-8902-D86A32F63D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09" name="Graphic 708" descr="Tree With Roots with solid fill">
                  <a:extLst>
                    <a:ext uri="{FF2B5EF4-FFF2-40B4-BE49-F238E27FC236}">
                      <a16:creationId xmlns:a16="http://schemas.microsoft.com/office/drawing/2014/main" id="{2C297957-998D-2E22-D8F8-E4F17CBD1F98}"/>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10" name="Graphic 709" descr="Blueberry with solid fill">
                  <a:extLst>
                    <a:ext uri="{FF2B5EF4-FFF2-40B4-BE49-F238E27FC236}">
                      <a16:creationId xmlns:a16="http://schemas.microsoft.com/office/drawing/2014/main" id="{D9E3144C-4C09-E206-D732-7B1DF37EB0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11" name="Graphic 710" descr="Blueberry with solid fill">
                  <a:extLst>
                    <a:ext uri="{FF2B5EF4-FFF2-40B4-BE49-F238E27FC236}">
                      <a16:creationId xmlns:a16="http://schemas.microsoft.com/office/drawing/2014/main" id="{EDD26BED-912B-EAC1-33A6-2BC8249616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96" name="Group 695">
                <a:extLst>
                  <a:ext uri="{FF2B5EF4-FFF2-40B4-BE49-F238E27FC236}">
                    <a16:creationId xmlns:a16="http://schemas.microsoft.com/office/drawing/2014/main" id="{C6D882CB-4F32-A9F0-EFEE-3A540067AFE1}"/>
                  </a:ext>
                </a:extLst>
              </p:cNvPr>
              <p:cNvGrpSpPr/>
              <p:nvPr/>
            </p:nvGrpSpPr>
            <p:grpSpPr>
              <a:xfrm>
                <a:off x="4039051" y="1532229"/>
                <a:ext cx="3747362" cy="3691070"/>
                <a:chOff x="4127747" y="1737360"/>
                <a:chExt cx="3145026" cy="2880825"/>
              </a:xfrm>
            </p:grpSpPr>
            <p:pic>
              <p:nvPicPr>
                <p:cNvPr id="697" name="Graphic 696" descr="Plant with solid fill">
                  <a:extLst>
                    <a:ext uri="{FF2B5EF4-FFF2-40B4-BE49-F238E27FC236}">
                      <a16:creationId xmlns:a16="http://schemas.microsoft.com/office/drawing/2014/main" id="{4EA3BC77-640D-34D9-A57B-9CB8E3926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98" name="Graphic 697" descr="Plant with solid fill">
                  <a:extLst>
                    <a:ext uri="{FF2B5EF4-FFF2-40B4-BE49-F238E27FC236}">
                      <a16:creationId xmlns:a16="http://schemas.microsoft.com/office/drawing/2014/main" id="{C458E313-A8E9-CC23-A061-28A26A2E1F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699" name="Graphic 698" descr="Plant with solid fill">
                  <a:extLst>
                    <a:ext uri="{FF2B5EF4-FFF2-40B4-BE49-F238E27FC236}">
                      <a16:creationId xmlns:a16="http://schemas.microsoft.com/office/drawing/2014/main" id="{E983F411-F263-73FC-B084-A12DD9484D1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700" name="Graphic 699" descr="Plant with solid fill">
                  <a:extLst>
                    <a:ext uri="{FF2B5EF4-FFF2-40B4-BE49-F238E27FC236}">
                      <a16:creationId xmlns:a16="http://schemas.microsoft.com/office/drawing/2014/main" id="{8AA37F4A-5051-EDD5-3543-A7A5D0D3D76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01" name="Multiplication Sign 700">
                  <a:extLst>
                    <a:ext uri="{FF2B5EF4-FFF2-40B4-BE49-F238E27FC236}">
                      <a16:creationId xmlns:a16="http://schemas.microsoft.com/office/drawing/2014/main" id="{FD78389F-2859-A529-94DC-9AD43A941550}"/>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02" name="Straight Connector 701">
                  <a:extLst>
                    <a:ext uri="{FF2B5EF4-FFF2-40B4-BE49-F238E27FC236}">
                      <a16:creationId xmlns:a16="http://schemas.microsoft.com/office/drawing/2014/main" id="{363C18FE-3C30-6164-6C1E-6D65A9EB777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3" name="Straight Connector 702">
                  <a:extLst>
                    <a:ext uri="{FF2B5EF4-FFF2-40B4-BE49-F238E27FC236}">
                      <a16:creationId xmlns:a16="http://schemas.microsoft.com/office/drawing/2014/main" id="{6727E2F2-8107-4185-8E52-3D4B19FEBC3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04" name="Straight Connector 703">
                  <a:extLst>
                    <a:ext uri="{FF2B5EF4-FFF2-40B4-BE49-F238E27FC236}">
                      <a16:creationId xmlns:a16="http://schemas.microsoft.com/office/drawing/2014/main" id="{B3AC26D3-28BC-F458-16D2-EDB2231A5E7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5" name="Straight Connector 704">
                  <a:extLst>
                    <a:ext uri="{FF2B5EF4-FFF2-40B4-BE49-F238E27FC236}">
                      <a16:creationId xmlns:a16="http://schemas.microsoft.com/office/drawing/2014/main" id="{ACEBEF29-14E1-AB05-8AAD-01D5CD2732C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6" name="Straight Connector 705">
                  <a:extLst>
                    <a:ext uri="{FF2B5EF4-FFF2-40B4-BE49-F238E27FC236}">
                      <a16:creationId xmlns:a16="http://schemas.microsoft.com/office/drawing/2014/main" id="{D77C2E08-390C-BA54-2E62-A5C887EE59D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7" name="Straight Connector 706">
                  <a:extLst>
                    <a:ext uri="{FF2B5EF4-FFF2-40B4-BE49-F238E27FC236}">
                      <a16:creationId xmlns:a16="http://schemas.microsoft.com/office/drawing/2014/main" id="{C07044F2-50FD-6805-CA79-ECCEE6878F7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6" name="Group 665">
              <a:extLst>
                <a:ext uri="{FF2B5EF4-FFF2-40B4-BE49-F238E27FC236}">
                  <a16:creationId xmlns:a16="http://schemas.microsoft.com/office/drawing/2014/main" id="{61307169-8EE1-A4DA-31FC-AD2AE384A969}"/>
                </a:ext>
              </a:extLst>
            </p:cNvPr>
            <p:cNvGrpSpPr/>
            <p:nvPr/>
          </p:nvGrpSpPr>
          <p:grpSpPr>
            <a:xfrm>
              <a:off x="544482" y="315338"/>
              <a:ext cx="1734429" cy="2076062"/>
              <a:chOff x="4039051" y="685800"/>
              <a:chExt cx="3747362" cy="4537499"/>
            </a:xfrm>
          </p:grpSpPr>
          <p:grpSp>
            <p:nvGrpSpPr>
              <p:cNvPr id="667" name="Group 666">
                <a:extLst>
                  <a:ext uri="{FF2B5EF4-FFF2-40B4-BE49-F238E27FC236}">
                    <a16:creationId xmlns:a16="http://schemas.microsoft.com/office/drawing/2014/main" id="{679B8BBA-6671-4852-5CDF-0BB683B3CF00}"/>
                  </a:ext>
                </a:extLst>
              </p:cNvPr>
              <p:cNvGrpSpPr/>
              <p:nvPr/>
            </p:nvGrpSpPr>
            <p:grpSpPr>
              <a:xfrm>
                <a:off x="6236208" y="685800"/>
                <a:ext cx="1545101" cy="1515793"/>
                <a:chOff x="6236208" y="685800"/>
                <a:chExt cx="1545101" cy="1515793"/>
              </a:xfrm>
            </p:grpSpPr>
            <p:grpSp>
              <p:nvGrpSpPr>
                <p:cNvPr id="685" name="Group 684">
                  <a:extLst>
                    <a:ext uri="{FF2B5EF4-FFF2-40B4-BE49-F238E27FC236}">
                      <a16:creationId xmlns:a16="http://schemas.microsoft.com/office/drawing/2014/main" id="{B7D5236D-14C7-EF93-DEBC-6BA36CA4A5A5}"/>
                    </a:ext>
                  </a:extLst>
                </p:cNvPr>
                <p:cNvGrpSpPr/>
                <p:nvPr/>
              </p:nvGrpSpPr>
              <p:grpSpPr>
                <a:xfrm>
                  <a:off x="6236208" y="685800"/>
                  <a:ext cx="1545101" cy="1515793"/>
                  <a:chOff x="6236208" y="685800"/>
                  <a:chExt cx="1545101" cy="1515793"/>
                </a:xfrm>
              </p:grpSpPr>
              <p:grpSp>
                <p:nvGrpSpPr>
                  <p:cNvPr id="687" name="Group 686">
                    <a:extLst>
                      <a:ext uri="{FF2B5EF4-FFF2-40B4-BE49-F238E27FC236}">
                        <a16:creationId xmlns:a16="http://schemas.microsoft.com/office/drawing/2014/main" id="{53AD9865-B7C5-8A54-4EDB-7707F125FA3A}"/>
                      </a:ext>
                    </a:extLst>
                  </p:cNvPr>
                  <p:cNvGrpSpPr/>
                  <p:nvPr/>
                </p:nvGrpSpPr>
                <p:grpSpPr>
                  <a:xfrm>
                    <a:off x="6236208" y="685800"/>
                    <a:ext cx="1545101" cy="1515793"/>
                    <a:chOff x="4326824" y="1656185"/>
                    <a:chExt cx="3537015" cy="3540654"/>
                  </a:xfrm>
                </p:grpSpPr>
                <p:pic>
                  <p:nvPicPr>
                    <p:cNvPr id="689" name="Graphic 688" descr="Tree With Roots with solid fill">
                      <a:extLst>
                        <a:ext uri="{FF2B5EF4-FFF2-40B4-BE49-F238E27FC236}">
                          <a16:creationId xmlns:a16="http://schemas.microsoft.com/office/drawing/2014/main" id="{2A91CE42-810F-78F1-01B0-FB65BEF89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90" name="Graphic 689" descr="Tree With Roots with solid fill">
                      <a:extLst>
                        <a:ext uri="{FF2B5EF4-FFF2-40B4-BE49-F238E27FC236}">
                          <a16:creationId xmlns:a16="http://schemas.microsoft.com/office/drawing/2014/main" id="{AA4F2F24-A553-0C0F-3018-63CF8B7AE02B}"/>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691" name="Graphic 690" descr="Blueberry with solid fill">
                      <a:extLst>
                        <a:ext uri="{FF2B5EF4-FFF2-40B4-BE49-F238E27FC236}">
                          <a16:creationId xmlns:a16="http://schemas.microsoft.com/office/drawing/2014/main" id="{73894D18-F6B1-C17E-C86B-8B7802C283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692" name="Graphic 691" descr="Blueberry with solid fill">
                      <a:extLst>
                        <a:ext uri="{FF2B5EF4-FFF2-40B4-BE49-F238E27FC236}">
                          <a16:creationId xmlns:a16="http://schemas.microsoft.com/office/drawing/2014/main" id="{EED2D6BF-E797-AD98-C479-12F1496836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693" name="Graphic 692" descr="Blueberry with solid fill">
                      <a:extLst>
                        <a:ext uri="{FF2B5EF4-FFF2-40B4-BE49-F238E27FC236}">
                          <a16:creationId xmlns:a16="http://schemas.microsoft.com/office/drawing/2014/main" id="{70C79127-A154-5E5D-9D92-6FA5405A7D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688" name="Graphic 687" descr="Blueberry with solid fill">
                    <a:extLst>
                      <a:ext uri="{FF2B5EF4-FFF2-40B4-BE49-F238E27FC236}">
                        <a16:creationId xmlns:a16="http://schemas.microsoft.com/office/drawing/2014/main" id="{13048CBD-87BE-37CE-BF2F-57861DCD9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686" name="Graphic 685" descr="Blueberry with solid fill">
                  <a:extLst>
                    <a:ext uri="{FF2B5EF4-FFF2-40B4-BE49-F238E27FC236}">
                      <a16:creationId xmlns:a16="http://schemas.microsoft.com/office/drawing/2014/main" id="{234A4C4B-B975-2AC2-7C4C-82EADBF4D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68" name="Group 667">
                <a:extLst>
                  <a:ext uri="{FF2B5EF4-FFF2-40B4-BE49-F238E27FC236}">
                    <a16:creationId xmlns:a16="http://schemas.microsoft.com/office/drawing/2014/main" id="{443C4308-2A2F-12FF-738D-B934016BB17C}"/>
                  </a:ext>
                </a:extLst>
              </p:cNvPr>
              <p:cNvGrpSpPr/>
              <p:nvPr/>
            </p:nvGrpSpPr>
            <p:grpSpPr>
              <a:xfrm>
                <a:off x="4407408" y="685800"/>
                <a:ext cx="1545101" cy="1515793"/>
                <a:chOff x="4326824" y="1656185"/>
                <a:chExt cx="3537015" cy="3540654"/>
              </a:xfrm>
            </p:grpSpPr>
            <p:pic>
              <p:nvPicPr>
                <p:cNvPr id="681" name="Graphic 680" descr="Tree With Roots with solid fill">
                  <a:extLst>
                    <a:ext uri="{FF2B5EF4-FFF2-40B4-BE49-F238E27FC236}">
                      <a16:creationId xmlns:a16="http://schemas.microsoft.com/office/drawing/2014/main" id="{F03BD4E6-579C-C47C-AE57-60C1A77204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82" name="Graphic 681" descr="Tree With Roots with solid fill">
                  <a:extLst>
                    <a:ext uri="{FF2B5EF4-FFF2-40B4-BE49-F238E27FC236}">
                      <a16:creationId xmlns:a16="http://schemas.microsoft.com/office/drawing/2014/main" id="{E2906857-F846-6730-E577-D32C1CE16A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683" name="Graphic 682" descr="Blueberry with solid fill">
                  <a:extLst>
                    <a:ext uri="{FF2B5EF4-FFF2-40B4-BE49-F238E27FC236}">
                      <a16:creationId xmlns:a16="http://schemas.microsoft.com/office/drawing/2014/main" id="{5C5656E1-BB5F-6941-C1DF-95B7220434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684" name="Graphic 683" descr="Blueberry with solid fill">
                  <a:extLst>
                    <a:ext uri="{FF2B5EF4-FFF2-40B4-BE49-F238E27FC236}">
                      <a16:creationId xmlns:a16="http://schemas.microsoft.com/office/drawing/2014/main" id="{A35B0D3A-03CB-F3D7-E05A-F17D0960C0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69" name="Group 668">
                <a:extLst>
                  <a:ext uri="{FF2B5EF4-FFF2-40B4-BE49-F238E27FC236}">
                    <a16:creationId xmlns:a16="http://schemas.microsoft.com/office/drawing/2014/main" id="{01FDCE1D-1CEB-68A3-7738-BD5013E4230F}"/>
                  </a:ext>
                </a:extLst>
              </p:cNvPr>
              <p:cNvGrpSpPr/>
              <p:nvPr/>
            </p:nvGrpSpPr>
            <p:grpSpPr>
              <a:xfrm>
                <a:off x="4039051" y="1532229"/>
                <a:ext cx="3747362" cy="3691070"/>
                <a:chOff x="4127747" y="1737360"/>
                <a:chExt cx="3145026" cy="2880825"/>
              </a:xfrm>
            </p:grpSpPr>
            <p:pic>
              <p:nvPicPr>
                <p:cNvPr id="670" name="Graphic 669" descr="Plant with solid fill">
                  <a:extLst>
                    <a:ext uri="{FF2B5EF4-FFF2-40B4-BE49-F238E27FC236}">
                      <a16:creationId xmlns:a16="http://schemas.microsoft.com/office/drawing/2014/main" id="{50C26DDA-5D39-8EF0-67A6-1D442625AE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71" name="Graphic 670" descr="Plant with solid fill">
                  <a:extLst>
                    <a:ext uri="{FF2B5EF4-FFF2-40B4-BE49-F238E27FC236}">
                      <a16:creationId xmlns:a16="http://schemas.microsoft.com/office/drawing/2014/main" id="{9F873B17-19E1-D218-0A70-B53031BEF6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672" name="Graphic 671" descr="Plant with solid fill">
                  <a:extLst>
                    <a:ext uri="{FF2B5EF4-FFF2-40B4-BE49-F238E27FC236}">
                      <a16:creationId xmlns:a16="http://schemas.microsoft.com/office/drawing/2014/main" id="{53CE2B40-9D6E-F21B-1676-1D5CB1ECA9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673" name="Graphic 672" descr="Plant with solid fill">
                  <a:extLst>
                    <a:ext uri="{FF2B5EF4-FFF2-40B4-BE49-F238E27FC236}">
                      <a16:creationId xmlns:a16="http://schemas.microsoft.com/office/drawing/2014/main" id="{B4F8ABFD-41C8-BA18-9FA8-DEFF584BB7F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674" name="Multiplication Sign 673">
                  <a:extLst>
                    <a:ext uri="{FF2B5EF4-FFF2-40B4-BE49-F238E27FC236}">
                      <a16:creationId xmlns:a16="http://schemas.microsoft.com/office/drawing/2014/main" id="{EB7E2767-B094-C6C0-73E1-12F99ADFDC12}"/>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75" name="Straight Connector 674">
                  <a:extLst>
                    <a:ext uri="{FF2B5EF4-FFF2-40B4-BE49-F238E27FC236}">
                      <a16:creationId xmlns:a16="http://schemas.microsoft.com/office/drawing/2014/main" id="{E7BA0F92-20A7-757F-F248-4A654720526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6" name="Straight Connector 675">
                  <a:extLst>
                    <a:ext uri="{FF2B5EF4-FFF2-40B4-BE49-F238E27FC236}">
                      <a16:creationId xmlns:a16="http://schemas.microsoft.com/office/drawing/2014/main" id="{67879CB6-D982-1018-0EB9-55EE579A558C}"/>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677" name="Straight Connector 676">
                  <a:extLst>
                    <a:ext uri="{FF2B5EF4-FFF2-40B4-BE49-F238E27FC236}">
                      <a16:creationId xmlns:a16="http://schemas.microsoft.com/office/drawing/2014/main" id="{9FCD9EAA-0102-3F3D-D880-885F5AA8489B}"/>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8" name="Straight Connector 677">
                  <a:extLst>
                    <a:ext uri="{FF2B5EF4-FFF2-40B4-BE49-F238E27FC236}">
                      <a16:creationId xmlns:a16="http://schemas.microsoft.com/office/drawing/2014/main" id="{8B05A20E-1575-DFAE-8F09-B7BB21775ADA}"/>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9" name="Straight Connector 678">
                  <a:extLst>
                    <a:ext uri="{FF2B5EF4-FFF2-40B4-BE49-F238E27FC236}">
                      <a16:creationId xmlns:a16="http://schemas.microsoft.com/office/drawing/2014/main" id="{F28BAFF9-6AFE-A0C4-1555-A9D92EBEE50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80" name="Straight Connector 679">
                  <a:extLst>
                    <a:ext uri="{FF2B5EF4-FFF2-40B4-BE49-F238E27FC236}">
                      <a16:creationId xmlns:a16="http://schemas.microsoft.com/office/drawing/2014/main" id="{1E82C817-42CE-0E89-4CA8-4BE00DEDBF1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grpSp>
        <p:nvGrpSpPr>
          <p:cNvPr id="829" name="Group 828">
            <a:extLst>
              <a:ext uri="{FF2B5EF4-FFF2-40B4-BE49-F238E27FC236}">
                <a16:creationId xmlns:a16="http://schemas.microsoft.com/office/drawing/2014/main" id="{CBCCA21B-56A8-4C81-965B-C69321007239}"/>
              </a:ext>
            </a:extLst>
          </p:cNvPr>
          <p:cNvGrpSpPr/>
          <p:nvPr/>
        </p:nvGrpSpPr>
        <p:grpSpPr>
          <a:xfrm>
            <a:off x="637278" y="4012680"/>
            <a:ext cx="11045159" cy="2076062"/>
            <a:chOff x="544482" y="315338"/>
            <a:chExt cx="11045159" cy="2076062"/>
          </a:xfrm>
        </p:grpSpPr>
        <p:grpSp>
          <p:nvGrpSpPr>
            <p:cNvPr id="830" name="Group 829">
              <a:extLst>
                <a:ext uri="{FF2B5EF4-FFF2-40B4-BE49-F238E27FC236}">
                  <a16:creationId xmlns:a16="http://schemas.microsoft.com/office/drawing/2014/main" id="{BC0C2ADB-23F0-E8A4-141B-6A2A28EDE415}"/>
                </a:ext>
              </a:extLst>
            </p:cNvPr>
            <p:cNvGrpSpPr/>
            <p:nvPr/>
          </p:nvGrpSpPr>
          <p:grpSpPr>
            <a:xfrm>
              <a:off x="9855212" y="315338"/>
              <a:ext cx="1734429" cy="2076062"/>
              <a:chOff x="4039051" y="685800"/>
              <a:chExt cx="3747362" cy="4537499"/>
            </a:xfrm>
          </p:grpSpPr>
          <p:grpSp>
            <p:nvGrpSpPr>
              <p:cNvPr id="966" name="Group 965">
                <a:extLst>
                  <a:ext uri="{FF2B5EF4-FFF2-40B4-BE49-F238E27FC236}">
                    <a16:creationId xmlns:a16="http://schemas.microsoft.com/office/drawing/2014/main" id="{3A57A811-80E8-2B98-56E9-9B108D99A9F2}"/>
                  </a:ext>
                </a:extLst>
              </p:cNvPr>
              <p:cNvGrpSpPr/>
              <p:nvPr/>
            </p:nvGrpSpPr>
            <p:grpSpPr>
              <a:xfrm>
                <a:off x="6236208" y="685800"/>
                <a:ext cx="1545102" cy="1515792"/>
                <a:chOff x="4326824" y="1656185"/>
                <a:chExt cx="3537015" cy="3540654"/>
              </a:xfrm>
            </p:grpSpPr>
            <p:pic>
              <p:nvPicPr>
                <p:cNvPr id="984" name="Graphic 983" descr="Tree With Roots with solid fill">
                  <a:extLst>
                    <a:ext uri="{FF2B5EF4-FFF2-40B4-BE49-F238E27FC236}">
                      <a16:creationId xmlns:a16="http://schemas.microsoft.com/office/drawing/2014/main" id="{8D60750B-044C-B7DE-5A10-A696CBE1A4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5" name="Graphic 984" descr="Tree With Roots with solid fill">
                  <a:extLst>
                    <a:ext uri="{FF2B5EF4-FFF2-40B4-BE49-F238E27FC236}">
                      <a16:creationId xmlns:a16="http://schemas.microsoft.com/office/drawing/2014/main" id="{88C8C552-CD39-486B-F212-F50822202600}"/>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86" name="Graphic 985" descr="Blueberry with solid fill">
                  <a:extLst>
                    <a:ext uri="{FF2B5EF4-FFF2-40B4-BE49-F238E27FC236}">
                      <a16:creationId xmlns:a16="http://schemas.microsoft.com/office/drawing/2014/main" id="{9C2EE3A7-D4EB-5DEF-C76A-11857D0861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87" name="Graphic 986" descr="Blueberry with solid fill">
                  <a:extLst>
                    <a:ext uri="{FF2B5EF4-FFF2-40B4-BE49-F238E27FC236}">
                      <a16:creationId xmlns:a16="http://schemas.microsoft.com/office/drawing/2014/main" id="{8480348E-2A37-9802-73E8-F85CB585C8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grpSp>
            <p:nvGrpSpPr>
              <p:cNvPr id="967" name="Group 966">
                <a:extLst>
                  <a:ext uri="{FF2B5EF4-FFF2-40B4-BE49-F238E27FC236}">
                    <a16:creationId xmlns:a16="http://schemas.microsoft.com/office/drawing/2014/main" id="{139612C0-549A-74CE-43EF-B25468582A7A}"/>
                  </a:ext>
                </a:extLst>
              </p:cNvPr>
              <p:cNvGrpSpPr/>
              <p:nvPr/>
            </p:nvGrpSpPr>
            <p:grpSpPr>
              <a:xfrm>
                <a:off x="4407408" y="685800"/>
                <a:ext cx="1545101" cy="1515793"/>
                <a:chOff x="4326824" y="1656185"/>
                <a:chExt cx="3537015" cy="3540654"/>
              </a:xfrm>
            </p:grpSpPr>
            <p:pic>
              <p:nvPicPr>
                <p:cNvPr id="980" name="Graphic 979" descr="Tree With Roots with solid fill">
                  <a:extLst>
                    <a:ext uri="{FF2B5EF4-FFF2-40B4-BE49-F238E27FC236}">
                      <a16:creationId xmlns:a16="http://schemas.microsoft.com/office/drawing/2014/main" id="{F31B38D0-93CB-7375-6254-C32B406B25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1" name="Graphic 980" descr="Tree With Roots with solid fill">
                  <a:extLst>
                    <a:ext uri="{FF2B5EF4-FFF2-40B4-BE49-F238E27FC236}">
                      <a16:creationId xmlns:a16="http://schemas.microsoft.com/office/drawing/2014/main" id="{0A876FAB-1E90-DA2C-8B88-78939E5FC9D2}"/>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82" name="Graphic 981" descr="Blueberry with solid fill">
                  <a:extLst>
                    <a:ext uri="{FF2B5EF4-FFF2-40B4-BE49-F238E27FC236}">
                      <a16:creationId xmlns:a16="http://schemas.microsoft.com/office/drawing/2014/main" id="{3BA5004C-C1D3-86F1-764B-15D414DD5E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83" name="Graphic 982" descr="Blueberry with solid fill">
                  <a:extLst>
                    <a:ext uri="{FF2B5EF4-FFF2-40B4-BE49-F238E27FC236}">
                      <a16:creationId xmlns:a16="http://schemas.microsoft.com/office/drawing/2014/main" id="{65D6176F-95C6-4485-D501-DE234C006B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68" name="Group 967">
                <a:extLst>
                  <a:ext uri="{FF2B5EF4-FFF2-40B4-BE49-F238E27FC236}">
                    <a16:creationId xmlns:a16="http://schemas.microsoft.com/office/drawing/2014/main" id="{9CD16E17-6453-0ADB-616A-586B7AB1747B}"/>
                  </a:ext>
                </a:extLst>
              </p:cNvPr>
              <p:cNvGrpSpPr/>
              <p:nvPr/>
            </p:nvGrpSpPr>
            <p:grpSpPr>
              <a:xfrm>
                <a:off x="4039051" y="1532229"/>
                <a:ext cx="3747362" cy="3691070"/>
                <a:chOff x="4127747" y="1737360"/>
                <a:chExt cx="3145026" cy="2880825"/>
              </a:xfrm>
            </p:grpSpPr>
            <p:pic>
              <p:nvPicPr>
                <p:cNvPr id="969" name="Graphic 968" descr="Plant with solid fill">
                  <a:extLst>
                    <a:ext uri="{FF2B5EF4-FFF2-40B4-BE49-F238E27FC236}">
                      <a16:creationId xmlns:a16="http://schemas.microsoft.com/office/drawing/2014/main" id="{E09255BD-ED0B-FE3F-9263-AB14951BC2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70" name="Graphic 969" descr="Plant with solid fill">
                  <a:extLst>
                    <a:ext uri="{FF2B5EF4-FFF2-40B4-BE49-F238E27FC236}">
                      <a16:creationId xmlns:a16="http://schemas.microsoft.com/office/drawing/2014/main" id="{2A3CD831-443F-17D4-6C8C-2392F84467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71" name="Graphic 970" descr="Plant with solid fill">
                  <a:extLst>
                    <a:ext uri="{FF2B5EF4-FFF2-40B4-BE49-F238E27FC236}">
                      <a16:creationId xmlns:a16="http://schemas.microsoft.com/office/drawing/2014/main" id="{4E74DFE6-0C14-45FF-C413-C40C0CB02F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972" name="Graphic 971" descr="Plant with solid fill">
                  <a:extLst>
                    <a:ext uri="{FF2B5EF4-FFF2-40B4-BE49-F238E27FC236}">
                      <a16:creationId xmlns:a16="http://schemas.microsoft.com/office/drawing/2014/main" id="{9BC7013D-DB17-E8E1-AC1C-D654EF3CD1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73" name="Multiplication Sign 972">
                  <a:extLst>
                    <a:ext uri="{FF2B5EF4-FFF2-40B4-BE49-F238E27FC236}">
                      <a16:creationId xmlns:a16="http://schemas.microsoft.com/office/drawing/2014/main" id="{8394BF14-E6D3-81CC-A12C-83DAA8684DC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74" name="Straight Connector 973">
                  <a:extLst>
                    <a:ext uri="{FF2B5EF4-FFF2-40B4-BE49-F238E27FC236}">
                      <a16:creationId xmlns:a16="http://schemas.microsoft.com/office/drawing/2014/main" id="{FDD53EA9-041D-3D49-0137-F0EED1A20918}"/>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5" name="Straight Connector 974">
                  <a:extLst>
                    <a:ext uri="{FF2B5EF4-FFF2-40B4-BE49-F238E27FC236}">
                      <a16:creationId xmlns:a16="http://schemas.microsoft.com/office/drawing/2014/main" id="{93DAF7CB-C55C-5C83-B1EF-BA9AA32F684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76" name="Straight Connector 975">
                  <a:extLst>
                    <a:ext uri="{FF2B5EF4-FFF2-40B4-BE49-F238E27FC236}">
                      <a16:creationId xmlns:a16="http://schemas.microsoft.com/office/drawing/2014/main" id="{6846F31A-B38B-C637-8A6B-094AF0FD84D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7" name="Straight Connector 976">
                  <a:extLst>
                    <a:ext uri="{FF2B5EF4-FFF2-40B4-BE49-F238E27FC236}">
                      <a16:creationId xmlns:a16="http://schemas.microsoft.com/office/drawing/2014/main" id="{26929000-506B-3C3A-3FE4-AA661C87B3BF}"/>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8" name="Straight Connector 977">
                  <a:extLst>
                    <a:ext uri="{FF2B5EF4-FFF2-40B4-BE49-F238E27FC236}">
                      <a16:creationId xmlns:a16="http://schemas.microsoft.com/office/drawing/2014/main" id="{BDDD3BA4-AADF-8C5D-F21D-DAEC1C0EEB31}"/>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9" name="Straight Connector 978">
                  <a:extLst>
                    <a:ext uri="{FF2B5EF4-FFF2-40B4-BE49-F238E27FC236}">
                      <a16:creationId xmlns:a16="http://schemas.microsoft.com/office/drawing/2014/main" id="{F8A8936F-35A0-93A2-1539-BD726DF7A6A9}"/>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1" name="Group 830">
              <a:extLst>
                <a:ext uri="{FF2B5EF4-FFF2-40B4-BE49-F238E27FC236}">
                  <a16:creationId xmlns:a16="http://schemas.microsoft.com/office/drawing/2014/main" id="{DBB79919-BBE4-CD50-F6C2-21622E5FED15}"/>
                </a:ext>
              </a:extLst>
            </p:cNvPr>
            <p:cNvGrpSpPr/>
            <p:nvPr/>
          </p:nvGrpSpPr>
          <p:grpSpPr>
            <a:xfrm>
              <a:off x="2406628" y="315338"/>
              <a:ext cx="1734429" cy="2076062"/>
              <a:chOff x="4039051" y="685800"/>
              <a:chExt cx="3747362" cy="4537499"/>
            </a:xfrm>
          </p:grpSpPr>
          <p:grpSp>
            <p:nvGrpSpPr>
              <p:cNvPr id="939" name="Group 938">
                <a:extLst>
                  <a:ext uri="{FF2B5EF4-FFF2-40B4-BE49-F238E27FC236}">
                    <a16:creationId xmlns:a16="http://schemas.microsoft.com/office/drawing/2014/main" id="{8561E554-4FA2-141A-AA30-938F7B08973A}"/>
                  </a:ext>
                </a:extLst>
              </p:cNvPr>
              <p:cNvGrpSpPr/>
              <p:nvPr/>
            </p:nvGrpSpPr>
            <p:grpSpPr>
              <a:xfrm>
                <a:off x="6236208" y="685800"/>
                <a:ext cx="1545101" cy="1515793"/>
                <a:chOff x="6236208" y="685800"/>
                <a:chExt cx="1545101" cy="1515793"/>
              </a:xfrm>
            </p:grpSpPr>
            <p:grpSp>
              <p:nvGrpSpPr>
                <p:cNvPr id="957" name="Group 956">
                  <a:extLst>
                    <a:ext uri="{FF2B5EF4-FFF2-40B4-BE49-F238E27FC236}">
                      <a16:creationId xmlns:a16="http://schemas.microsoft.com/office/drawing/2014/main" id="{55C57EC2-2744-F229-1728-3BE9B6757131}"/>
                    </a:ext>
                  </a:extLst>
                </p:cNvPr>
                <p:cNvGrpSpPr/>
                <p:nvPr/>
              </p:nvGrpSpPr>
              <p:grpSpPr>
                <a:xfrm>
                  <a:off x="6236208" y="685800"/>
                  <a:ext cx="1545101" cy="1515793"/>
                  <a:chOff x="6236208" y="685800"/>
                  <a:chExt cx="1545101" cy="1515793"/>
                </a:xfrm>
              </p:grpSpPr>
              <p:grpSp>
                <p:nvGrpSpPr>
                  <p:cNvPr id="959" name="Group 958">
                    <a:extLst>
                      <a:ext uri="{FF2B5EF4-FFF2-40B4-BE49-F238E27FC236}">
                        <a16:creationId xmlns:a16="http://schemas.microsoft.com/office/drawing/2014/main" id="{64E65BB1-BB55-9326-8ADB-700C7BEAC0DD}"/>
                      </a:ext>
                    </a:extLst>
                  </p:cNvPr>
                  <p:cNvGrpSpPr/>
                  <p:nvPr/>
                </p:nvGrpSpPr>
                <p:grpSpPr>
                  <a:xfrm>
                    <a:off x="6236208" y="685800"/>
                    <a:ext cx="1545101" cy="1515793"/>
                    <a:chOff x="4326824" y="1656185"/>
                    <a:chExt cx="3537015" cy="3540654"/>
                  </a:xfrm>
                </p:grpSpPr>
                <p:pic>
                  <p:nvPicPr>
                    <p:cNvPr id="961" name="Graphic 960" descr="Tree With Roots with solid fill">
                      <a:extLst>
                        <a:ext uri="{FF2B5EF4-FFF2-40B4-BE49-F238E27FC236}">
                          <a16:creationId xmlns:a16="http://schemas.microsoft.com/office/drawing/2014/main" id="{01AD04EA-106F-EFF9-2327-ED1EA55499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62" name="Graphic 961" descr="Tree With Roots with solid fill">
                      <a:extLst>
                        <a:ext uri="{FF2B5EF4-FFF2-40B4-BE49-F238E27FC236}">
                          <a16:creationId xmlns:a16="http://schemas.microsoft.com/office/drawing/2014/main" id="{2CC8097A-A49B-22BD-4596-EF6E44862BF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63" name="Graphic 962" descr="Blueberry with solid fill">
                      <a:extLst>
                        <a:ext uri="{FF2B5EF4-FFF2-40B4-BE49-F238E27FC236}">
                          <a16:creationId xmlns:a16="http://schemas.microsoft.com/office/drawing/2014/main" id="{98807B71-F260-349C-44F1-6F6EAE0788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964" name="Graphic 963" descr="Blueberry with solid fill">
                      <a:extLst>
                        <a:ext uri="{FF2B5EF4-FFF2-40B4-BE49-F238E27FC236}">
                          <a16:creationId xmlns:a16="http://schemas.microsoft.com/office/drawing/2014/main" id="{9DD6883D-A14F-5DAF-91EF-A20FF3CCE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65" name="Graphic 964" descr="Blueberry with solid fill">
                      <a:extLst>
                        <a:ext uri="{FF2B5EF4-FFF2-40B4-BE49-F238E27FC236}">
                          <a16:creationId xmlns:a16="http://schemas.microsoft.com/office/drawing/2014/main" id="{E8F16AD9-94B1-C08B-98F0-B4BB9C14F3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60" name="Graphic 959" descr="Blueberry with solid fill">
                    <a:extLst>
                      <a:ext uri="{FF2B5EF4-FFF2-40B4-BE49-F238E27FC236}">
                        <a16:creationId xmlns:a16="http://schemas.microsoft.com/office/drawing/2014/main" id="{7E90480B-2787-9E75-B911-3679A418E5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58" name="Graphic 957" descr="Blueberry with solid fill">
                  <a:extLst>
                    <a:ext uri="{FF2B5EF4-FFF2-40B4-BE49-F238E27FC236}">
                      <a16:creationId xmlns:a16="http://schemas.microsoft.com/office/drawing/2014/main" id="{B7C407DB-3EE8-0165-78E0-3099A2A075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940" name="Group 939">
                <a:extLst>
                  <a:ext uri="{FF2B5EF4-FFF2-40B4-BE49-F238E27FC236}">
                    <a16:creationId xmlns:a16="http://schemas.microsoft.com/office/drawing/2014/main" id="{39FCE0B5-4594-9118-0D1F-AA47DE2F2D24}"/>
                  </a:ext>
                </a:extLst>
              </p:cNvPr>
              <p:cNvGrpSpPr/>
              <p:nvPr/>
            </p:nvGrpSpPr>
            <p:grpSpPr>
              <a:xfrm>
                <a:off x="4407408" y="685800"/>
                <a:ext cx="1545101" cy="1515793"/>
                <a:chOff x="4326824" y="1656185"/>
                <a:chExt cx="3537015" cy="3540654"/>
              </a:xfrm>
            </p:grpSpPr>
            <p:pic>
              <p:nvPicPr>
                <p:cNvPr id="953" name="Graphic 952" descr="Tree With Roots with solid fill">
                  <a:extLst>
                    <a:ext uri="{FF2B5EF4-FFF2-40B4-BE49-F238E27FC236}">
                      <a16:creationId xmlns:a16="http://schemas.microsoft.com/office/drawing/2014/main" id="{A836B58F-483C-D6D2-811F-EA9E4EA47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54" name="Graphic 953" descr="Tree With Roots with solid fill">
                  <a:extLst>
                    <a:ext uri="{FF2B5EF4-FFF2-40B4-BE49-F238E27FC236}">
                      <a16:creationId xmlns:a16="http://schemas.microsoft.com/office/drawing/2014/main" id="{3FB221D2-F998-B588-6A34-F6A43F2D1C4E}"/>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b="48123"/>
                <a:stretch/>
              </p:blipFill>
              <p:spPr>
                <a:xfrm>
                  <a:off x="4326824" y="1656185"/>
                  <a:ext cx="3535679" cy="1834208"/>
                </a:xfrm>
                <a:prstGeom prst="rect">
                  <a:avLst/>
                </a:prstGeom>
              </p:spPr>
            </p:pic>
            <p:pic>
              <p:nvPicPr>
                <p:cNvPr id="955" name="Graphic 954" descr="Blueberry with solid fill">
                  <a:extLst>
                    <a:ext uri="{FF2B5EF4-FFF2-40B4-BE49-F238E27FC236}">
                      <a16:creationId xmlns:a16="http://schemas.microsoft.com/office/drawing/2014/main" id="{83E3CBF6-4B08-2DF9-2297-B2990B986F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56" name="Graphic 955" descr="Blueberry with solid fill">
                  <a:extLst>
                    <a:ext uri="{FF2B5EF4-FFF2-40B4-BE49-F238E27FC236}">
                      <a16:creationId xmlns:a16="http://schemas.microsoft.com/office/drawing/2014/main" id="{58AAD1C0-802B-4112-529B-62B52388C4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41" name="Group 940">
                <a:extLst>
                  <a:ext uri="{FF2B5EF4-FFF2-40B4-BE49-F238E27FC236}">
                    <a16:creationId xmlns:a16="http://schemas.microsoft.com/office/drawing/2014/main" id="{249A7D7D-9D45-A32D-3C93-80AA47DD8610}"/>
                  </a:ext>
                </a:extLst>
              </p:cNvPr>
              <p:cNvGrpSpPr/>
              <p:nvPr/>
            </p:nvGrpSpPr>
            <p:grpSpPr>
              <a:xfrm>
                <a:off x="4039051" y="1532229"/>
                <a:ext cx="3747362" cy="3691070"/>
                <a:chOff x="4127747" y="1737360"/>
                <a:chExt cx="3145026" cy="2880825"/>
              </a:xfrm>
            </p:grpSpPr>
            <p:pic>
              <p:nvPicPr>
                <p:cNvPr id="942" name="Graphic 941" descr="Plant with solid fill">
                  <a:extLst>
                    <a:ext uri="{FF2B5EF4-FFF2-40B4-BE49-F238E27FC236}">
                      <a16:creationId xmlns:a16="http://schemas.microsoft.com/office/drawing/2014/main" id="{C9605029-60AB-E6FB-06D3-AF0B41FBD9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43" name="Graphic 942" descr="Plant with solid fill">
                  <a:extLst>
                    <a:ext uri="{FF2B5EF4-FFF2-40B4-BE49-F238E27FC236}">
                      <a16:creationId xmlns:a16="http://schemas.microsoft.com/office/drawing/2014/main" id="{29CD4CFE-382E-109C-3486-267D214346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944" name="Graphic 943" descr="Plant with solid fill">
                  <a:extLst>
                    <a:ext uri="{FF2B5EF4-FFF2-40B4-BE49-F238E27FC236}">
                      <a16:creationId xmlns:a16="http://schemas.microsoft.com/office/drawing/2014/main" id="{EB6CBB74-BF35-079E-9E58-82D92C3C278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945" name="Graphic 944" descr="Plant with solid fill">
                  <a:extLst>
                    <a:ext uri="{FF2B5EF4-FFF2-40B4-BE49-F238E27FC236}">
                      <a16:creationId xmlns:a16="http://schemas.microsoft.com/office/drawing/2014/main" id="{3238C4D9-51AA-B3AF-2418-887C69085D0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46" name="Multiplication Sign 945">
                  <a:extLst>
                    <a:ext uri="{FF2B5EF4-FFF2-40B4-BE49-F238E27FC236}">
                      <a16:creationId xmlns:a16="http://schemas.microsoft.com/office/drawing/2014/main" id="{B52D8389-E8F0-F865-9C40-6CA885D0CEF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47" name="Straight Connector 946">
                  <a:extLst>
                    <a:ext uri="{FF2B5EF4-FFF2-40B4-BE49-F238E27FC236}">
                      <a16:creationId xmlns:a16="http://schemas.microsoft.com/office/drawing/2014/main" id="{D451A91F-B17A-FFFD-2269-0E8CD81E344A}"/>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48" name="Straight Connector 947">
                  <a:extLst>
                    <a:ext uri="{FF2B5EF4-FFF2-40B4-BE49-F238E27FC236}">
                      <a16:creationId xmlns:a16="http://schemas.microsoft.com/office/drawing/2014/main" id="{DBBEDCDB-40C2-B1AC-3263-9380D6BA0B5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49" name="Straight Connector 948">
                  <a:extLst>
                    <a:ext uri="{FF2B5EF4-FFF2-40B4-BE49-F238E27FC236}">
                      <a16:creationId xmlns:a16="http://schemas.microsoft.com/office/drawing/2014/main" id="{02495501-3781-BD4F-E9B1-BB0E15A7E937}"/>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0" name="Straight Connector 949">
                  <a:extLst>
                    <a:ext uri="{FF2B5EF4-FFF2-40B4-BE49-F238E27FC236}">
                      <a16:creationId xmlns:a16="http://schemas.microsoft.com/office/drawing/2014/main" id="{556C1092-99F7-E6E5-E618-292B094787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1" name="Straight Connector 950">
                  <a:extLst>
                    <a:ext uri="{FF2B5EF4-FFF2-40B4-BE49-F238E27FC236}">
                      <a16:creationId xmlns:a16="http://schemas.microsoft.com/office/drawing/2014/main" id="{7DFD7CFB-F4DF-2C00-CC63-A922F394B477}"/>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2" name="Straight Connector 951">
                  <a:extLst>
                    <a:ext uri="{FF2B5EF4-FFF2-40B4-BE49-F238E27FC236}">
                      <a16:creationId xmlns:a16="http://schemas.microsoft.com/office/drawing/2014/main" id="{C21696E0-0ADE-EB68-8754-4B834057AEC7}"/>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2" name="Group 831">
              <a:extLst>
                <a:ext uri="{FF2B5EF4-FFF2-40B4-BE49-F238E27FC236}">
                  <a16:creationId xmlns:a16="http://schemas.microsoft.com/office/drawing/2014/main" id="{65CE9367-2F51-43F6-A149-E19422C641CA}"/>
                </a:ext>
              </a:extLst>
            </p:cNvPr>
            <p:cNvGrpSpPr/>
            <p:nvPr/>
          </p:nvGrpSpPr>
          <p:grpSpPr>
            <a:xfrm>
              <a:off x="4268774" y="315338"/>
              <a:ext cx="1734429" cy="2076062"/>
              <a:chOff x="4039051" y="685800"/>
              <a:chExt cx="3747362" cy="4537499"/>
            </a:xfrm>
          </p:grpSpPr>
          <p:grpSp>
            <p:nvGrpSpPr>
              <p:cNvPr id="912" name="Group 911">
                <a:extLst>
                  <a:ext uri="{FF2B5EF4-FFF2-40B4-BE49-F238E27FC236}">
                    <a16:creationId xmlns:a16="http://schemas.microsoft.com/office/drawing/2014/main" id="{AE89595F-40CC-C598-BC7E-00C556E56536}"/>
                  </a:ext>
                </a:extLst>
              </p:cNvPr>
              <p:cNvGrpSpPr/>
              <p:nvPr/>
            </p:nvGrpSpPr>
            <p:grpSpPr>
              <a:xfrm>
                <a:off x="6236208" y="685800"/>
                <a:ext cx="1545101" cy="1515793"/>
                <a:chOff x="6236208" y="685800"/>
                <a:chExt cx="1545101" cy="1515793"/>
              </a:xfrm>
            </p:grpSpPr>
            <p:grpSp>
              <p:nvGrpSpPr>
                <p:cNvPr id="930" name="Group 929">
                  <a:extLst>
                    <a:ext uri="{FF2B5EF4-FFF2-40B4-BE49-F238E27FC236}">
                      <a16:creationId xmlns:a16="http://schemas.microsoft.com/office/drawing/2014/main" id="{CEEE92D3-8737-E4A9-EAC1-5916D6418FD1}"/>
                    </a:ext>
                  </a:extLst>
                </p:cNvPr>
                <p:cNvGrpSpPr/>
                <p:nvPr/>
              </p:nvGrpSpPr>
              <p:grpSpPr>
                <a:xfrm>
                  <a:off x="6236208" y="685800"/>
                  <a:ext cx="1545101" cy="1515793"/>
                  <a:chOff x="6236208" y="685800"/>
                  <a:chExt cx="1545101" cy="1515793"/>
                </a:xfrm>
              </p:grpSpPr>
              <p:grpSp>
                <p:nvGrpSpPr>
                  <p:cNvPr id="932" name="Group 931">
                    <a:extLst>
                      <a:ext uri="{FF2B5EF4-FFF2-40B4-BE49-F238E27FC236}">
                        <a16:creationId xmlns:a16="http://schemas.microsoft.com/office/drawing/2014/main" id="{802DEAD3-7703-1B64-C912-43615B978977}"/>
                      </a:ext>
                    </a:extLst>
                  </p:cNvPr>
                  <p:cNvGrpSpPr/>
                  <p:nvPr/>
                </p:nvGrpSpPr>
                <p:grpSpPr>
                  <a:xfrm>
                    <a:off x="6236208" y="685800"/>
                    <a:ext cx="1545101" cy="1515793"/>
                    <a:chOff x="4326824" y="1656185"/>
                    <a:chExt cx="3537015" cy="3540654"/>
                  </a:xfrm>
                </p:grpSpPr>
                <p:pic>
                  <p:nvPicPr>
                    <p:cNvPr id="934" name="Graphic 933" descr="Tree With Roots with solid fill">
                      <a:extLst>
                        <a:ext uri="{FF2B5EF4-FFF2-40B4-BE49-F238E27FC236}">
                          <a16:creationId xmlns:a16="http://schemas.microsoft.com/office/drawing/2014/main" id="{17579D19-C8C7-58C4-1621-491166B66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935" name="Graphic 934" descr="Tree With Roots with solid fill">
                      <a:extLst>
                        <a:ext uri="{FF2B5EF4-FFF2-40B4-BE49-F238E27FC236}">
                          <a16:creationId xmlns:a16="http://schemas.microsoft.com/office/drawing/2014/main" id="{4AF7F504-B44B-00DB-3BB3-3FEC85CE30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36" name="Graphic 935" descr="Blueberry with solid fill">
                      <a:extLst>
                        <a:ext uri="{FF2B5EF4-FFF2-40B4-BE49-F238E27FC236}">
                          <a16:creationId xmlns:a16="http://schemas.microsoft.com/office/drawing/2014/main" id="{AE39D77F-FECB-59B4-3913-0269B7830E9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761188" y="2680063"/>
                      <a:ext cx="914400" cy="914400"/>
                    </a:xfrm>
                    <a:prstGeom prst="rect">
                      <a:avLst/>
                    </a:prstGeom>
                  </p:spPr>
                </p:pic>
                <p:pic>
                  <p:nvPicPr>
                    <p:cNvPr id="937" name="Graphic 936" descr="Blueberry with solid fill">
                      <a:extLst>
                        <a:ext uri="{FF2B5EF4-FFF2-40B4-BE49-F238E27FC236}">
                          <a16:creationId xmlns:a16="http://schemas.microsoft.com/office/drawing/2014/main" id="{DC4E1401-5D34-CE05-C899-BF9EA8E5C8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38" name="Graphic 937" descr="Blueberry with solid fill">
                      <a:extLst>
                        <a:ext uri="{FF2B5EF4-FFF2-40B4-BE49-F238E27FC236}">
                          <a16:creationId xmlns:a16="http://schemas.microsoft.com/office/drawing/2014/main" id="{F5FC73D3-D848-BE75-7B06-BFF1EAB99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33" name="Graphic 932" descr="Blueberry with solid fill">
                    <a:extLst>
                      <a:ext uri="{FF2B5EF4-FFF2-40B4-BE49-F238E27FC236}">
                        <a16:creationId xmlns:a16="http://schemas.microsoft.com/office/drawing/2014/main" id="{B3523623-6CAF-2544-2385-5B7FF901A4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31" name="Graphic 930" descr="Blueberry with solid fill">
                  <a:extLst>
                    <a:ext uri="{FF2B5EF4-FFF2-40B4-BE49-F238E27FC236}">
                      <a16:creationId xmlns:a16="http://schemas.microsoft.com/office/drawing/2014/main" id="{6CDDEE30-3A1D-9EF8-DB78-59667B55FB1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913" name="Group 912">
                <a:extLst>
                  <a:ext uri="{FF2B5EF4-FFF2-40B4-BE49-F238E27FC236}">
                    <a16:creationId xmlns:a16="http://schemas.microsoft.com/office/drawing/2014/main" id="{6BF4D046-F943-8601-C7BC-E28E9E5F99EB}"/>
                  </a:ext>
                </a:extLst>
              </p:cNvPr>
              <p:cNvGrpSpPr/>
              <p:nvPr/>
            </p:nvGrpSpPr>
            <p:grpSpPr>
              <a:xfrm>
                <a:off x="4407408" y="685800"/>
                <a:ext cx="1545101" cy="1515793"/>
                <a:chOff x="4326824" y="1656185"/>
                <a:chExt cx="3537015" cy="3540654"/>
              </a:xfrm>
            </p:grpSpPr>
            <p:pic>
              <p:nvPicPr>
                <p:cNvPr id="926" name="Graphic 925" descr="Tree With Roots with solid fill">
                  <a:extLst>
                    <a:ext uri="{FF2B5EF4-FFF2-40B4-BE49-F238E27FC236}">
                      <a16:creationId xmlns:a16="http://schemas.microsoft.com/office/drawing/2014/main" id="{AA33B69C-4173-832C-854D-8CB0D6B1F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27" name="Graphic 926" descr="Tree With Roots with solid fill">
                  <a:extLst>
                    <a:ext uri="{FF2B5EF4-FFF2-40B4-BE49-F238E27FC236}">
                      <a16:creationId xmlns:a16="http://schemas.microsoft.com/office/drawing/2014/main" id="{E03C2766-AAD5-5207-7A14-6B3E8641BCF4}"/>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928" name="Graphic 927" descr="Blueberry with solid fill">
                  <a:extLst>
                    <a:ext uri="{FF2B5EF4-FFF2-40B4-BE49-F238E27FC236}">
                      <a16:creationId xmlns:a16="http://schemas.microsoft.com/office/drawing/2014/main" id="{2D154928-C29D-92AF-5D44-CA977CDEC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29" name="Graphic 928" descr="Blueberry with solid fill">
                  <a:extLst>
                    <a:ext uri="{FF2B5EF4-FFF2-40B4-BE49-F238E27FC236}">
                      <a16:creationId xmlns:a16="http://schemas.microsoft.com/office/drawing/2014/main" id="{F0A0808B-F7FC-0413-1C9F-4DC2849284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14" name="Group 913">
                <a:extLst>
                  <a:ext uri="{FF2B5EF4-FFF2-40B4-BE49-F238E27FC236}">
                    <a16:creationId xmlns:a16="http://schemas.microsoft.com/office/drawing/2014/main" id="{F3B4090D-3C91-FEAA-608E-4480D68B8F18}"/>
                  </a:ext>
                </a:extLst>
              </p:cNvPr>
              <p:cNvGrpSpPr/>
              <p:nvPr/>
            </p:nvGrpSpPr>
            <p:grpSpPr>
              <a:xfrm>
                <a:off x="4039051" y="1532229"/>
                <a:ext cx="3747362" cy="3691070"/>
                <a:chOff x="4127747" y="1737360"/>
                <a:chExt cx="3145026" cy="2880825"/>
              </a:xfrm>
            </p:grpSpPr>
            <p:pic>
              <p:nvPicPr>
                <p:cNvPr id="915" name="Graphic 914" descr="Plant with solid fill">
                  <a:extLst>
                    <a:ext uri="{FF2B5EF4-FFF2-40B4-BE49-F238E27FC236}">
                      <a16:creationId xmlns:a16="http://schemas.microsoft.com/office/drawing/2014/main" id="{82F80673-D7E5-444A-7081-DECB07A0E5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16" name="Graphic 915" descr="Plant with solid fill">
                  <a:extLst>
                    <a:ext uri="{FF2B5EF4-FFF2-40B4-BE49-F238E27FC236}">
                      <a16:creationId xmlns:a16="http://schemas.microsoft.com/office/drawing/2014/main" id="{D8B1AD72-A3EF-DABA-516D-4FC1E70EA00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17" name="Graphic 916" descr="Plant with solid fill">
                  <a:extLst>
                    <a:ext uri="{FF2B5EF4-FFF2-40B4-BE49-F238E27FC236}">
                      <a16:creationId xmlns:a16="http://schemas.microsoft.com/office/drawing/2014/main" id="{E8C9D391-5A2D-BE5F-12E5-D71C15A44648}"/>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918" name="Graphic 917" descr="Plant with solid fill">
                  <a:extLst>
                    <a:ext uri="{FF2B5EF4-FFF2-40B4-BE49-F238E27FC236}">
                      <a16:creationId xmlns:a16="http://schemas.microsoft.com/office/drawing/2014/main" id="{11F30DF7-3174-BF3A-1C07-712FC4E278F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919" name="Multiplication Sign 918">
                  <a:extLst>
                    <a:ext uri="{FF2B5EF4-FFF2-40B4-BE49-F238E27FC236}">
                      <a16:creationId xmlns:a16="http://schemas.microsoft.com/office/drawing/2014/main" id="{A0EC0701-BEFA-B403-9BFD-4D5AD17F380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20" name="Straight Connector 919">
                  <a:extLst>
                    <a:ext uri="{FF2B5EF4-FFF2-40B4-BE49-F238E27FC236}">
                      <a16:creationId xmlns:a16="http://schemas.microsoft.com/office/drawing/2014/main" id="{D1EB7E0D-CA24-E21C-E5E9-B61759186AAE}"/>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1" name="Straight Connector 920">
                  <a:extLst>
                    <a:ext uri="{FF2B5EF4-FFF2-40B4-BE49-F238E27FC236}">
                      <a16:creationId xmlns:a16="http://schemas.microsoft.com/office/drawing/2014/main" id="{BBAC74ED-74BC-00F9-128E-536D2FF0920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22" name="Straight Connector 921">
                  <a:extLst>
                    <a:ext uri="{FF2B5EF4-FFF2-40B4-BE49-F238E27FC236}">
                      <a16:creationId xmlns:a16="http://schemas.microsoft.com/office/drawing/2014/main" id="{5BE1CB6A-0D18-E291-3B7B-653606B81D0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3" name="Straight Connector 922">
                  <a:extLst>
                    <a:ext uri="{FF2B5EF4-FFF2-40B4-BE49-F238E27FC236}">
                      <a16:creationId xmlns:a16="http://schemas.microsoft.com/office/drawing/2014/main" id="{6D055A0E-B858-BC6B-CBFE-D71BACA22874}"/>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4" name="Straight Connector 923">
                  <a:extLst>
                    <a:ext uri="{FF2B5EF4-FFF2-40B4-BE49-F238E27FC236}">
                      <a16:creationId xmlns:a16="http://schemas.microsoft.com/office/drawing/2014/main" id="{BEDE0F05-2A00-B8EF-0752-92D0913ECE5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5" name="Straight Connector 924">
                  <a:extLst>
                    <a:ext uri="{FF2B5EF4-FFF2-40B4-BE49-F238E27FC236}">
                      <a16:creationId xmlns:a16="http://schemas.microsoft.com/office/drawing/2014/main" id="{B6DAD4F8-42A5-443F-DA3D-63297EA9FB2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3" name="Group 832">
              <a:extLst>
                <a:ext uri="{FF2B5EF4-FFF2-40B4-BE49-F238E27FC236}">
                  <a16:creationId xmlns:a16="http://schemas.microsoft.com/office/drawing/2014/main" id="{8BAD55BA-3D3B-A129-BB9B-78A401D2563E}"/>
                </a:ext>
              </a:extLst>
            </p:cNvPr>
            <p:cNvGrpSpPr/>
            <p:nvPr/>
          </p:nvGrpSpPr>
          <p:grpSpPr>
            <a:xfrm>
              <a:off x="6130920" y="315338"/>
              <a:ext cx="1734429" cy="2076062"/>
              <a:chOff x="4039051" y="685800"/>
              <a:chExt cx="3747362" cy="4537499"/>
            </a:xfrm>
          </p:grpSpPr>
          <p:grpSp>
            <p:nvGrpSpPr>
              <p:cNvPr id="887" name="Group 886">
                <a:extLst>
                  <a:ext uri="{FF2B5EF4-FFF2-40B4-BE49-F238E27FC236}">
                    <a16:creationId xmlns:a16="http://schemas.microsoft.com/office/drawing/2014/main" id="{3C3F9E20-985D-FCAD-3FE5-368CDFD18C84}"/>
                  </a:ext>
                </a:extLst>
              </p:cNvPr>
              <p:cNvGrpSpPr/>
              <p:nvPr/>
            </p:nvGrpSpPr>
            <p:grpSpPr>
              <a:xfrm>
                <a:off x="6236209" y="685800"/>
                <a:ext cx="1545101" cy="1515794"/>
                <a:chOff x="6236209" y="685800"/>
                <a:chExt cx="1545101" cy="1515794"/>
              </a:xfrm>
            </p:grpSpPr>
            <p:grpSp>
              <p:nvGrpSpPr>
                <p:cNvPr id="905" name="Group 904">
                  <a:extLst>
                    <a:ext uri="{FF2B5EF4-FFF2-40B4-BE49-F238E27FC236}">
                      <a16:creationId xmlns:a16="http://schemas.microsoft.com/office/drawing/2014/main" id="{E04E2BA8-1E82-8920-FBAB-820190520CA0}"/>
                    </a:ext>
                  </a:extLst>
                </p:cNvPr>
                <p:cNvGrpSpPr/>
                <p:nvPr/>
              </p:nvGrpSpPr>
              <p:grpSpPr>
                <a:xfrm>
                  <a:off x="6236209" y="685800"/>
                  <a:ext cx="1545101" cy="1515794"/>
                  <a:chOff x="6236209" y="685800"/>
                  <a:chExt cx="1545101" cy="1515794"/>
                </a:xfrm>
              </p:grpSpPr>
              <p:grpSp>
                <p:nvGrpSpPr>
                  <p:cNvPr id="907" name="Group 906">
                    <a:extLst>
                      <a:ext uri="{FF2B5EF4-FFF2-40B4-BE49-F238E27FC236}">
                        <a16:creationId xmlns:a16="http://schemas.microsoft.com/office/drawing/2014/main" id="{62EBDBD4-B573-DCD3-F2F1-05EB324AD0C2}"/>
                      </a:ext>
                    </a:extLst>
                  </p:cNvPr>
                  <p:cNvGrpSpPr/>
                  <p:nvPr/>
                </p:nvGrpSpPr>
                <p:grpSpPr>
                  <a:xfrm>
                    <a:off x="6236209" y="685800"/>
                    <a:ext cx="1545101" cy="1515794"/>
                    <a:chOff x="4326824" y="1656185"/>
                    <a:chExt cx="3537014" cy="3540655"/>
                  </a:xfrm>
                </p:grpSpPr>
                <p:pic>
                  <p:nvPicPr>
                    <p:cNvPr id="909" name="Graphic 908" descr="Tree With Roots with solid fill">
                      <a:extLst>
                        <a:ext uri="{FF2B5EF4-FFF2-40B4-BE49-F238E27FC236}">
                          <a16:creationId xmlns:a16="http://schemas.microsoft.com/office/drawing/2014/main" id="{042ED112-FBBE-BEB1-74FE-7A245304B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57" y="1661158"/>
                      <a:ext cx="3535681" cy="3535682"/>
                    </a:xfrm>
                    <a:prstGeom prst="rect">
                      <a:avLst/>
                    </a:prstGeom>
                  </p:spPr>
                </p:pic>
                <p:pic>
                  <p:nvPicPr>
                    <p:cNvPr id="910" name="Graphic 909" descr="Tree With Roots with solid fill">
                      <a:extLst>
                        <a:ext uri="{FF2B5EF4-FFF2-40B4-BE49-F238E27FC236}">
                          <a16:creationId xmlns:a16="http://schemas.microsoft.com/office/drawing/2014/main" id="{BD3CFA16-C9F2-838C-4912-2B90681E61E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911" name="Graphic 910" descr="Blueberry with solid fill">
                      <a:extLst>
                        <a:ext uri="{FF2B5EF4-FFF2-40B4-BE49-F238E27FC236}">
                          <a16:creationId xmlns:a16="http://schemas.microsoft.com/office/drawing/2014/main" id="{632F34BE-A3AC-D5D9-1624-5D02E784C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08" name="Graphic 907" descr="Blueberry with solid fill">
                    <a:extLst>
                      <a:ext uri="{FF2B5EF4-FFF2-40B4-BE49-F238E27FC236}">
                        <a16:creationId xmlns:a16="http://schemas.microsoft.com/office/drawing/2014/main" id="{E576C692-A54D-8888-7959-51BDF90277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06" name="Graphic 905" descr="Blueberry with solid fill">
                  <a:extLst>
                    <a:ext uri="{FF2B5EF4-FFF2-40B4-BE49-F238E27FC236}">
                      <a16:creationId xmlns:a16="http://schemas.microsoft.com/office/drawing/2014/main" id="{823BCB4B-FF7F-A0BB-2C0A-00E557736D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88" name="Group 887">
                <a:extLst>
                  <a:ext uri="{FF2B5EF4-FFF2-40B4-BE49-F238E27FC236}">
                    <a16:creationId xmlns:a16="http://schemas.microsoft.com/office/drawing/2014/main" id="{F601882E-03C7-83A1-E67A-CD3641D86437}"/>
                  </a:ext>
                </a:extLst>
              </p:cNvPr>
              <p:cNvGrpSpPr/>
              <p:nvPr/>
            </p:nvGrpSpPr>
            <p:grpSpPr>
              <a:xfrm>
                <a:off x="4407408" y="685800"/>
                <a:ext cx="1545101" cy="1515793"/>
                <a:chOff x="4326824" y="1656185"/>
                <a:chExt cx="3537015" cy="3540654"/>
              </a:xfrm>
            </p:grpSpPr>
            <p:pic>
              <p:nvPicPr>
                <p:cNvPr id="901" name="Graphic 900" descr="Tree With Roots with solid fill">
                  <a:extLst>
                    <a:ext uri="{FF2B5EF4-FFF2-40B4-BE49-F238E27FC236}">
                      <a16:creationId xmlns:a16="http://schemas.microsoft.com/office/drawing/2014/main" id="{D7FD11CA-95B6-ECDC-10A4-EF6B444FA8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02" name="Graphic 901" descr="Tree With Roots with solid fill">
                  <a:extLst>
                    <a:ext uri="{FF2B5EF4-FFF2-40B4-BE49-F238E27FC236}">
                      <a16:creationId xmlns:a16="http://schemas.microsoft.com/office/drawing/2014/main" id="{8E978F68-0A08-FC1E-4216-0C19865CAE7C}"/>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03" name="Graphic 902" descr="Blueberry with solid fill">
                  <a:extLst>
                    <a:ext uri="{FF2B5EF4-FFF2-40B4-BE49-F238E27FC236}">
                      <a16:creationId xmlns:a16="http://schemas.microsoft.com/office/drawing/2014/main" id="{B002B940-A842-ABF3-491C-A8F5EC6D3B3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3606568" flipH="1">
                  <a:off x="6392296" y="2381287"/>
                  <a:ext cx="1108369" cy="1108369"/>
                </a:xfrm>
                <a:prstGeom prst="rect">
                  <a:avLst/>
                </a:prstGeom>
              </p:spPr>
            </p:pic>
            <p:pic>
              <p:nvPicPr>
                <p:cNvPr id="904" name="Graphic 903" descr="Blueberry with solid fill">
                  <a:extLst>
                    <a:ext uri="{FF2B5EF4-FFF2-40B4-BE49-F238E27FC236}">
                      <a16:creationId xmlns:a16="http://schemas.microsoft.com/office/drawing/2014/main" id="{574F97FD-D05D-30A7-5859-5A36F3F8A8B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386332" y="1952898"/>
                  <a:ext cx="1257742" cy="1257744"/>
                </a:xfrm>
                <a:prstGeom prst="rect">
                  <a:avLst/>
                </a:prstGeom>
              </p:spPr>
            </p:pic>
          </p:grpSp>
          <p:grpSp>
            <p:nvGrpSpPr>
              <p:cNvPr id="889" name="Group 888">
                <a:extLst>
                  <a:ext uri="{FF2B5EF4-FFF2-40B4-BE49-F238E27FC236}">
                    <a16:creationId xmlns:a16="http://schemas.microsoft.com/office/drawing/2014/main" id="{650BC4C8-59BC-7F47-AB8F-BF1FCA42EBC6}"/>
                  </a:ext>
                </a:extLst>
              </p:cNvPr>
              <p:cNvGrpSpPr/>
              <p:nvPr/>
            </p:nvGrpSpPr>
            <p:grpSpPr>
              <a:xfrm>
                <a:off x="4039051" y="1532229"/>
                <a:ext cx="3747362" cy="3691070"/>
                <a:chOff x="4127747" y="1737360"/>
                <a:chExt cx="3145026" cy="2880825"/>
              </a:xfrm>
            </p:grpSpPr>
            <p:pic>
              <p:nvPicPr>
                <p:cNvPr id="890" name="Graphic 889" descr="Plant with solid fill">
                  <a:extLst>
                    <a:ext uri="{FF2B5EF4-FFF2-40B4-BE49-F238E27FC236}">
                      <a16:creationId xmlns:a16="http://schemas.microsoft.com/office/drawing/2014/main" id="{4E8C349F-52A2-5AB6-BC22-0A3229E1BFE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91" name="Graphic 890" descr="Plant with solid fill">
                  <a:extLst>
                    <a:ext uri="{FF2B5EF4-FFF2-40B4-BE49-F238E27FC236}">
                      <a16:creationId xmlns:a16="http://schemas.microsoft.com/office/drawing/2014/main" id="{F3B2A0FE-27E5-D0A7-535E-1E7F5479299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92" name="Graphic 891" descr="Plant with solid fill">
                  <a:extLst>
                    <a:ext uri="{FF2B5EF4-FFF2-40B4-BE49-F238E27FC236}">
                      <a16:creationId xmlns:a16="http://schemas.microsoft.com/office/drawing/2014/main" id="{0896B51B-181B-84E3-C89A-D8FDF65F4DC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893" name="Graphic 892" descr="Plant with solid fill">
                  <a:extLst>
                    <a:ext uri="{FF2B5EF4-FFF2-40B4-BE49-F238E27FC236}">
                      <a16:creationId xmlns:a16="http://schemas.microsoft.com/office/drawing/2014/main" id="{46AA96E7-1B31-6ECA-EE99-18523795E7A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94" name="Multiplication Sign 893">
                  <a:extLst>
                    <a:ext uri="{FF2B5EF4-FFF2-40B4-BE49-F238E27FC236}">
                      <a16:creationId xmlns:a16="http://schemas.microsoft.com/office/drawing/2014/main" id="{C24596D7-7A28-FF44-2202-3073C4EAE88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95" name="Straight Connector 894">
                  <a:extLst>
                    <a:ext uri="{FF2B5EF4-FFF2-40B4-BE49-F238E27FC236}">
                      <a16:creationId xmlns:a16="http://schemas.microsoft.com/office/drawing/2014/main" id="{D194BD2D-EF60-B62D-99BD-293C5B2F4B72}"/>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6" name="Straight Connector 895">
                  <a:extLst>
                    <a:ext uri="{FF2B5EF4-FFF2-40B4-BE49-F238E27FC236}">
                      <a16:creationId xmlns:a16="http://schemas.microsoft.com/office/drawing/2014/main" id="{3799DD23-FE24-96A2-2ADD-8EF2D8767C1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97" name="Straight Connector 896">
                  <a:extLst>
                    <a:ext uri="{FF2B5EF4-FFF2-40B4-BE49-F238E27FC236}">
                      <a16:creationId xmlns:a16="http://schemas.microsoft.com/office/drawing/2014/main" id="{9E376418-4897-D0FE-F9B3-59EF6D056F0C}"/>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8" name="Straight Connector 897">
                  <a:extLst>
                    <a:ext uri="{FF2B5EF4-FFF2-40B4-BE49-F238E27FC236}">
                      <a16:creationId xmlns:a16="http://schemas.microsoft.com/office/drawing/2014/main" id="{2497DE79-86D7-85A8-B9A1-7366CAD8A4F1}"/>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9" name="Straight Connector 898">
                  <a:extLst>
                    <a:ext uri="{FF2B5EF4-FFF2-40B4-BE49-F238E27FC236}">
                      <a16:creationId xmlns:a16="http://schemas.microsoft.com/office/drawing/2014/main" id="{87768C19-8501-D0F7-98D2-DA7B7B71B72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00" name="Straight Connector 899">
                  <a:extLst>
                    <a:ext uri="{FF2B5EF4-FFF2-40B4-BE49-F238E27FC236}">
                      <a16:creationId xmlns:a16="http://schemas.microsoft.com/office/drawing/2014/main" id="{374ECE0B-EE69-686A-FC32-7D6E63956765}"/>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4" name="Group 833">
              <a:extLst>
                <a:ext uri="{FF2B5EF4-FFF2-40B4-BE49-F238E27FC236}">
                  <a16:creationId xmlns:a16="http://schemas.microsoft.com/office/drawing/2014/main" id="{35A958E9-6F07-991F-DCAE-E1BBB5814E75}"/>
                </a:ext>
              </a:extLst>
            </p:cNvPr>
            <p:cNvGrpSpPr/>
            <p:nvPr/>
          </p:nvGrpSpPr>
          <p:grpSpPr>
            <a:xfrm>
              <a:off x="7993066" y="315338"/>
              <a:ext cx="1734429" cy="2076062"/>
              <a:chOff x="4039051" y="685800"/>
              <a:chExt cx="3747362" cy="4537499"/>
            </a:xfrm>
          </p:grpSpPr>
          <p:grpSp>
            <p:nvGrpSpPr>
              <p:cNvPr id="863" name="Group 862">
                <a:extLst>
                  <a:ext uri="{FF2B5EF4-FFF2-40B4-BE49-F238E27FC236}">
                    <a16:creationId xmlns:a16="http://schemas.microsoft.com/office/drawing/2014/main" id="{6096A63B-3D5D-6100-5D60-EFC70A6291BB}"/>
                  </a:ext>
                </a:extLst>
              </p:cNvPr>
              <p:cNvGrpSpPr/>
              <p:nvPr/>
            </p:nvGrpSpPr>
            <p:grpSpPr>
              <a:xfrm>
                <a:off x="6236208" y="685800"/>
                <a:ext cx="1545102" cy="1515792"/>
                <a:chOff x="6236208" y="685800"/>
                <a:chExt cx="1545101" cy="1515793"/>
              </a:xfrm>
            </p:grpSpPr>
            <p:grpSp>
              <p:nvGrpSpPr>
                <p:cNvPr id="881" name="Group 880">
                  <a:extLst>
                    <a:ext uri="{FF2B5EF4-FFF2-40B4-BE49-F238E27FC236}">
                      <a16:creationId xmlns:a16="http://schemas.microsoft.com/office/drawing/2014/main" id="{A51107FF-F466-668B-5E26-0ED7B870B6BD}"/>
                    </a:ext>
                  </a:extLst>
                </p:cNvPr>
                <p:cNvGrpSpPr/>
                <p:nvPr/>
              </p:nvGrpSpPr>
              <p:grpSpPr>
                <a:xfrm>
                  <a:off x="6236208" y="685800"/>
                  <a:ext cx="1545101" cy="1515793"/>
                  <a:chOff x="4326824" y="1656185"/>
                  <a:chExt cx="3537015" cy="3540654"/>
                </a:xfrm>
              </p:grpSpPr>
              <p:pic>
                <p:nvPicPr>
                  <p:cNvPr id="883" name="Graphic 882" descr="Tree With Roots with solid fill">
                    <a:extLst>
                      <a:ext uri="{FF2B5EF4-FFF2-40B4-BE49-F238E27FC236}">
                        <a16:creationId xmlns:a16="http://schemas.microsoft.com/office/drawing/2014/main" id="{10FCDBFB-333F-C762-1F16-F245407F1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84" name="Graphic 883" descr="Tree With Roots with solid fill">
                    <a:extLst>
                      <a:ext uri="{FF2B5EF4-FFF2-40B4-BE49-F238E27FC236}">
                        <a16:creationId xmlns:a16="http://schemas.microsoft.com/office/drawing/2014/main" id="{0D717941-DC59-4169-0A23-72AFBF87932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885" name="Graphic 884" descr="Blueberry with solid fill">
                    <a:extLst>
                      <a:ext uri="{FF2B5EF4-FFF2-40B4-BE49-F238E27FC236}">
                        <a16:creationId xmlns:a16="http://schemas.microsoft.com/office/drawing/2014/main" id="{ACF830B4-8D25-E946-EF62-ABC6E38625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86" name="Graphic 885" descr="Blueberry with solid fill">
                    <a:extLst>
                      <a:ext uri="{FF2B5EF4-FFF2-40B4-BE49-F238E27FC236}">
                        <a16:creationId xmlns:a16="http://schemas.microsoft.com/office/drawing/2014/main" id="{984F55BF-BEAF-97C4-2573-5B0D6BB84D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grpSp>
            <p:pic>
              <p:nvPicPr>
                <p:cNvPr id="882" name="Graphic 881" descr="Blueberry with solid fill">
                  <a:extLst>
                    <a:ext uri="{FF2B5EF4-FFF2-40B4-BE49-F238E27FC236}">
                      <a16:creationId xmlns:a16="http://schemas.microsoft.com/office/drawing/2014/main" id="{53A5776F-1206-08E9-DBCE-9080B58E8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grpSp>
            <p:nvGrpSpPr>
              <p:cNvPr id="864" name="Group 863">
                <a:extLst>
                  <a:ext uri="{FF2B5EF4-FFF2-40B4-BE49-F238E27FC236}">
                    <a16:creationId xmlns:a16="http://schemas.microsoft.com/office/drawing/2014/main" id="{0F49D0B1-C594-048B-BA49-F9AFEF89EC67}"/>
                  </a:ext>
                </a:extLst>
              </p:cNvPr>
              <p:cNvGrpSpPr/>
              <p:nvPr/>
            </p:nvGrpSpPr>
            <p:grpSpPr>
              <a:xfrm>
                <a:off x="4407408" y="685800"/>
                <a:ext cx="1545101" cy="1515793"/>
                <a:chOff x="4326824" y="1656185"/>
                <a:chExt cx="3537015" cy="3540654"/>
              </a:xfrm>
            </p:grpSpPr>
            <p:pic>
              <p:nvPicPr>
                <p:cNvPr id="877" name="Graphic 876" descr="Tree With Roots with solid fill">
                  <a:extLst>
                    <a:ext uri="{FF2B5EF4-FFF2-40B4-BE49-F238E27FC236}">
                      <a16:creationId xmlns:a16="http://schemas.microsoft.com/office/drawing/2014/main" id="{B3FFA87B-9641-9263-625E-238525BE3D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78" name="Graphic 877" descr="Tree With Roots with solid fill">
                  <a:extLst>
                    <a:ext uri="{FF2B5EF4-FFF2-40B4-BE49-F238E27FC236}">
                      <a16:creationId xmlns:a16="http://schemas.microsoft.com/office/drawing/2014/main" id="{CDFD480E-B5D3-7D68-F82E-C485EA646D0E}"/>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79" name="Graphic 878" descr="Blueberry with solid fill">
                  <a:extLst>
                    <a:ext uri="{FF2B5EF4-FFF2-40B4-BE49-F238E27FC236}">
                      <a16:creationId xmlns:a16="http://schemas.microsoft.com/office/drawing/2014/main" id="{4949F55E-2D49-1E63-03FF-5B7B356565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80" name="Graphic 879" descr="Blueberry with solid fill">
                  <a:extLst>
                    <a:ext uri="{FF2B5EF4-FFF2-40B4-BE49-F238E27FC236}">
                      <a16:creationId xmlns:a16="http://schemas.microsoft.com/office/drawing/2014/main" id="{CC3EEE40-602F-4EDB-3DDF-6450D47E77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65" name="Group 864">
                <a:extLst>
                  <a:ext uri="{FF2B5EF4-FFF2-40B4-BE49-F238E27FC236}">
                    <a16:creationId xmlns:a16="http://schemas.microsoft.com/office/drawing/2014/main" id="{AF47E692-F3FC-BB4E-4FD9-B3557D3A93FC}"/>
                  </a:ext>
                </a:extLst>
              </p:cNvPr>
              <p:cNvGrpSpPr/>
              <p:nvPr/>
            </p:nvGrpSpPr>
            <p:grpSpPr>
              <a:xfrm>
                <a:off x="4039051" y="1532229"/>
                <a:ext cx="3747362" cy="3691070"/>
                <a:chOff x="4127747" y="1737360"/>
                <a:chExt cx="3145026" cy="2880825"/>
              </a:xfrm>
            </p:grpSpPr>
            <p:pic>
              <p:nvPicPr>
                <p:cNvPr id="866" name="Graphic 865" descr="Plant with solid fill">
                  <a:extLst>
                    <a:ext uri="{FF2B5EF4-FFF2-40B4-BE49-F238E27FC236}">
                      <a16:creationId xmlns:a16="http://schemas.microsoft.com/office/drawing/2014/main" id="{5A5EC329-2246-4BB1-0D13-0FDA7669F8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67" name="Graphic 866" descr="Plant with solid fill">
                  <a:extLst>
                    <a:ext uri="{FF2B5EF4-FFF2-40B4-BE49-F238E27FC236}">
                      <a16:creationId xmlns:a16="http://schemas.microsoft.com/office/drawing/2014/main" id="{B1712420-AF86-398D-EE6A-96972353A3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68" name="Graphic 867" descr="Plant with solid fill">
                  <a:extLst>
                    <a:ext uri="{FF2B5EF4-FFF2-40B4-BE49-F238E27FC236}">
                      <a16:creationId xmlns:a16="http://schemas.microsoft.com/office/drawing/2014/main" id="{FB4EFC60-A759-4A47-91FC-B7C2FFCFCBF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869" name="Graphic 868" descr="Plant with solid fill">
                  <a:extLst>
                    <a:ext uri="{FF2B5EF4-FFF2-40B4-BE49-F238E27FC236}">
                      <a16:creationId xmlns:a16="http://schemas.microsoft.com/office/drawing/2014/main" id="{75735C0E-4014-4A96-3B47-14F9A335D40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70" name="Multiplication Sign 869">
                  <a:extLst>
                    <a:ext uri="{FF2B5EF4-FFF2-40B4-BE49-F238E27FC236}">
                      <a16:creationId xmlns:a16="http://schemas.microsoft.com/office/drawing/2014/main" id="{CDE85605-E58B-E2CA-7708-FF658B89DE1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71" name="Straight Connector 870">
                  <a:extLst>
                    <a:ext uri="{FF2B5EF4-FFF2-40B4-BE49-F238E27FC236}">
                      <a16:creationId xmlns:a16="http://schemas.microsoft.com/office/drawing/2014/main" id="{13385706-F870-59DE-654C-0C3F93520EBB}"/>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2" name="Straight Connector 871">
                  <a:extLst>
                    <a:ext uri="{FF2B5EF4-FFF2-40B4-BE49-F238E27FC236}">
                      <a16:creationId xmlns:a16="http://schemas.microsoft.com/office/drawing/2014/main" id="{F70DC72C-D3C5-649A-8ED5-909EE165957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73" name="Straight Connector 872">
                  <a:extLst>
                    <a:ext uri="{FF2B5EF4-FFF2-40B4-BE49-F238E27FC236}">
                      <a16:creationId xmlns:a16="http://schemas.microsoft.com/office/drawing/2014/main" id="{E5633A9E-7CFF-7000-CA2A-965FE65BF8AA}"/>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4" name="Straight Connector 873">
                  <a:extLst>
                    <a:ext uri="{FF2B5EF4-FFF2-40B4-BE49-F238E27FC236}">
                      <a16:creationId xmlns:a16="http://schemas.microsoft.com/office/drawing/2014/main" id="{91389B32-B1C9-052B-7131-EAC9DD3B91D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5" name="Straight Connector 874">
                  <a:extLst>
                    <a:ext uri="{FF2B5EF4-FFF2-40B4-BE49-F238E27FC236}">
                      <a16:creationId xmlns:a16="http://schemas.microsoft.com/office/drawing/2014/main" id="{C3A609B6-8894-2850-E4F8-ACBB1D5A661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6" name="Straight Connector 875">
                  <a:extLst>
                    <a:ext uri="{FF2B5EF4-FFF2-40B4-BE49-F238E27FC236}">
                      <a16:creationId xmlns:a16="http://schemas.microsoft.com/office/drawing/2014/main" id="{9B014A5A-A744-0C2D-6C1E-8C9A024DE13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5" name="Group 834">
              <a:extLst>
                <a:ext uri="{FF2B5EF4-FFF2-40B4-BE49-F238E27FC236}">
                  <a16:creationId xmlns:a16="http://schemas.microsoft.com/office/drawing/2014/main" id="{CAE91A46-D0AD-26C1-4C9C-F1D1ED68F1BC}"/>
                </a:ext>
              </a:extLst>
            </p:cNvPr>
            <p:cNvGrpSpPr/>
            <p:nvPr/>
          </p:nvGrpSpPr>
          <p:grpSpPr>
            <a:xfrm>
              <a:off x="544482" y="315338"/>
              <a:ext cx="1734429" cy="2076062"/>
              <a:chOff x="4039051" y="685800"/>
              <a:chExt cx="3747362" cy="4537499"/>
            </a:xfrm>
          </p:grpSpPr>
          <p:grpSp>
            <p:nvGrpSpPr>
              <p:cNvPr id="836" name="Group 835">
                <a:extLst>
                  <a:ext uri="{FF2B5EF4-FFF2-40B4-BE49-F238E27FC236}">
                    <a16:creationId xmlns:a16="http://schemas.microsoft.com/office/drawing/2014/main" id="{E77F6822-E317-B96E-3BF1-1237EAE3A9EB}"/>
                  </a:ext>
                </a:extLst>
              </p:cNvPr>
              <p:cNvGrpSpPr/>
              <p:nvPr/>
            </p:nvGrpSpPr>
            <p:grpSpPr>
              <a:xfrm>
                <a:off x="6236208" y="685800"/>
                <a:ext cx="1545101" cy="1515793"/>
                <a:chOff x="6236208" y="685800"/>
                <a:chExt cx="1545101" cy="1515793"/>
              </a:xfrm>
            </p:grpSpPr>
            <p:grpSp>
              <p:nvGrpSpPr>
                <p:cNvPr id="854" name="Group 853">
                  <a:extLst>
                    <a:ext uri="{FF2B5EF4-FFF2-40B4-BE49-F238E27FC236}">
                      <a16:creationId xmlns:a16="http://schemas.microsoft.com/office/drawing/2014/main" id="{0D98DAEE-B86C-5FFA-51B7-6147736C3750}"/>
                    </a:ext>
                  </a:extLst>
                </p:cNvPr>
                <p:cNvGrpSpPr/>
                <p:nvPr/>
              </p:nvGrpSpPr>
              <p:grpSpPr>
                <a:xfrm>
                  <a:off x="6236208" y="685800"/>
                  <a:ext cx="1545101" cy="1515793"/>
                  <a:chOff x="6236208" y="685800"/>
                  <a:chExt cx="1545101" cy="1515793"/>
                </a:xfrm>
              </p:grpSpPr>
              <p:grpSp>
                <p:nvGrpSpPr>
                  <p:cNvPr id="856" name="Group 855">
                    <a:extLst>
                      <a:ext uri="{FF2B5EF4-FFF2-40B4-BE49-F238E27FC236}">
                        <a16:creationId xmlns:a16="http://schemas.microsoft.com/office/drawing/2014/main" id="{1B04F0C0-03C2-6270-638A-7E32DDB86021}"/>
                      </a:ext>
                    </a:extLst>
                  </p:cNvPr>
                  <p:cNvGrpSpPr/>
                  <p:nvPr/>
                </p:nvGrpSpPr>
                <p:grpSpPr>
                  <a:xfrm>
                    <a:off x="6236208" y="685800"/>
                    <a:ext cx="1545101" cy="1515793"/>
                    <a:chOff x="4326824" y="1656185"/>
                    <a:chExt cx="3537015" cy="3540654"/>
                  </a:xfrm>
                </p:grpSpPr>
                <p:pic>
                  <p:nvPicPr>
                    <p:cNvPr id="858" name="Graphic 857" descr="Tree With Roots with solid fill">
                      <a:extLst>
                        <a:ext uri="{FF2B5EF4-FFF2-40B4-BE49-F238E27FC236}">
                          <a16:creationId xmlns:a16="http://schemas.microsoft.com/office/drawing/2014/main" id="{C1D8FDED-08E3-5A88-FFF7-041858BB2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9" name="Graphic 858" descr="Tree With Roots with solid fill">
                      <a:extLst>
                        <a:ext uri="{FF2B5EF4-FFF2-40B4-BE49-F238E27FC236}">
                          <a16:creationId xmlns:a16="http://schemas.microsoft.com/office/drawing/2014/main" id="{C3213746-863B-32E0-9058-CC28F50858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860" name="Graphic 859" descr="Blueberry with solid fill">
                      <a:extLst>
                        <a:ext uri="{FF2B5EF4-FFF2-40B4-BE49-F238E27FC236}">
                          <a16:creationId xmlns:a16="http://schemas.microsoft.com/office/drawing/2014/main" id="{878660E0-1CCF-E70C-AE5A-8E2ACF43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61" name="Graphic 860" descr="Blueberry with solid fill">
                      <a:extLst>
                        <a:ext uri="{FF2B5EF4-FFF2-40B4-BE49-F238E27FC236}">
                          <a16:creationId xmlns:a16="http://schemas.microsoft.com/office/drawing/2014/main" id="{64DB6473-0E9E-6A05-41E8-26FE271FC2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62" name="Graphic 861" descr="Blueberry with solid fill">
                      <a:extLst>
                        <a:ext uri="{FF2B5EF4-FFF2-40B4-BE49-F238E27FC236}">
                          <a16:creationId xmlns:a16="http://schemas.microsoft.com/office/drawing/2014/main" id="{3F133D44-C5D9-0835-9E43-7AAE751B9B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57" name="Graphic 856" descr="Blueberry with solid fill">
                    <a:extLst>
                      <a:ext uri="{FF2B5EF4-FFF2-40B4-BE49-F238E27FC236}">
                        <a16:creationId xmlns:a16="http://schemas.microsoft.com/office/drawing/2014/main" id="{FAB78EA3-DD69-6C92-A992-71D4D4B30B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55" name="Graphic 854" descr="Blueberry with solid fill">
                  <a:extLst>
                    <a:ext uri="{FF2B5EF4-FFF2-40B4-BE49-F238E27FC236}">
                      <a16:creationId xmlns:a16="http://schemas.microsoft.com/office/drawing/2014/main" id="{B52CDACA-4024-FDBA-B2A3-256D3025CCF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837" name="Group 836">
                <a:extLst>
                  <a:ext uri="{FF2B5EF4-FFF2-40B4-BE49-F238E27FC236}">
                    <a16:creationId xmlns:a16="http://schemas.microsoft.com/office/drawing/2014/main" id="{105FA5D0-A9B2-5AF5-9300-6D5BBCB056A5}"/>
                  </a:ext>
                </a:extLst>
              </p:cNvPr>
              <p:cNvGrpSpPr/>
              <p:nvPr/>
            </p:nvGrpSpPr>
            <p:grpSpPr>
              <a:xfrm>
                <a:off x="4407408" y="685800"/>
                <a:ext cx="1545101" cy="1515793"/>
                <a:chOff x="4326824" y="1656185"/>
                <a:chExt cx="3537015" cy="3540654"/>
              </a:xfrm>
            </p:grpSpPr>
            <p:pic>
              <p:nvPicPr>
                <p:cNvPr id="850" name="Graphic 849" descr="Tree With Roots with solid fill">
                  <a:extLst>
                    <a:ext uri="{FF2B5EF4-FFF2-40B4-BE49-F238E27FC236}">
                      <a16:creationId xmlns:a16="http://schemas.microsoft.com/office/drawing/2014/main" id="{25197A16-DA75-758A-6384-9910DB9C52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1" name="Graphic 850" descr="Tree With Roots with solid fill">
                  <a:extLst>
                    <a:ext uri="{FF2B5EF4-FFF2-40B4-BE49-F238E27FC236}">
                      <a16:creationId xmlns:a16="http://schemas.microsoft.com/office/drawing/2014/main" id="{ECF88221-9F75-312D-5E97-5918EE82BC5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52" name="Graphic 851" descr="Blueberry with solid fill">
                  <a:extLst>
                    <a:ext uri="{FF2B5EF4-FFF2-40B4-BE49-F238E27FC236}">
                      <a16:creationId xmlns:a16="http://schemas.microsoft.com/office/drawing/2014/main" id="{8DA78D8E-7631-4151-73BF-8D1D698E4E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53" name="Graphic 852" descr="Blueberry with solid fill">
                  <a:extLst>
                    <a:ext uri="{FF2B5EF4-FFF2-40B4-BE49-F238E27FC236}">
                      <a16:creationId xmlns:a16="http://schemas.microsoft.com/office/drawing/2014/main" id="{FB170FC0-DEF5-BA38-8E64-A51B5BD257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38" name="Group 837">
                <a:extLst>
                  <a:ext uri="{FF2B5EF4-FFF2-40B4-BE49-F238E27FC236}">
                    <a16:creationId xmlns:a16="http://schemas.microsoft.com/office/drawing/2014/main" id="{76885EB9-D936-16B6-8DD8-F7FBA66CB3E1}"/>
                  </a:ext>
                </a:extLst>
              </p:cNvPr>
              <p:cNvGrpSpPr/>
              <p:nvPr/>
            </p:nvGrpSpPr>
            <p:grpSpPr>
              <a:xfrm>
                <a:off x="4039051" y="1532229"/>
                <a:ext cx="3747362" cy="3691070"/>
                <a:chOff x="4127747" y="1737360"/>
                <a:chExt cx="3145026" cy="2880825"/>
              </a:xfrm>
            </p:grpSpPr>
            <p:pic>
              <p:nvPicPr>
                <p:cNvPr id="839" name="Graphic 838" descr="Plant with solid fill">
                  <a:extLst>
                    <a:ext uri="{FF2B5EF4-FFF2-40B4-BE49-F238E27FC236}">
                      <a16:creationId xmlns:a16="http://schemas.microsoft.com/office/drawing/2014/main" id="{8F53DD79-01D2-193C-6A17-1CB624BD924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40" name="Graphic 839" descr="Plant with solid fill">
                  <a:extLst>
                    <a:ext uri="{FF2B5EF4-FFF2-40B4-BE49-F238E27FC236}">
                      <a16:creationId xmlns:a16="http://schemas.microsoft.com/office/drawing/2014/main" id="{0D2DF9A8-A4A9-FFA4-915D-0B0B31BA42B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634405" y="3612030"/>
                  <a:ext cx="914400" cy="914400"/>
                </a:xfrm>
                <a:prstGeom prst="rect">
                  <a:avLst/>
                </a:prstGeom>
              </p:spPr>
            </p:pic>
            <p:pic>
              <p:nvPicPr>
                <p:cNvPr id="841" name="Graphic 840" descr="Plant with solid fill">
                  <a:extLst>
                    <a:ext uri="{FF2B5EF4-FFF2-40B4-BE49-F238E27FC236}">
                      <a16:creationId xmlns:a16="http://schemas.microsoft.com/office/drawing/2014/main" id="{6C5538BB-353C-F5CB-F394-95EA976996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42" name="Graphic 841" descr="Plant with solid fill">
                  <a:extLst>
                    <a:ext uri="{FF2B5EF4-FFF2-40B4-BE49-F238E27FC236}">
                      <a16:creationId xmlns:a16="http://schemas.microsoft.com/office/drawing/2014/main" id="{AE567F46-9C23-C519-75D8-116BD0E067F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43" name="Multiplication Sign 842">
                  <a:extLst>
                    <a:ext uri="{FF2B5EF4-FFF2-40B4-BE49-F238E27FC236}">
                      <a16:creationId xmlns:a16="http://schemas.microsoft.com/office/drawing/2014/main" id="{4C536900-F0DF-6AD5-8A58-4CCB49D6934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44" name="Straight Connector 843">
                  <a:extLst>
                    <a:ext uri="{FF2B5EF4-FFF2-40B4-BE49-F238E27FC236}">
                      <a16:creationId xmlns:a16="http://schemas.microsoft.com/office/drawing/2014/main" id="{367FB270-9B3D-C241-E1AB-5A26DAE8F8C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5" name="Straight Connector 844">
                  <a:extLst>
                    <a:ext uri="{FF2B5EF4-FFF2-40B4-BE49-F238E27FC236}">
                      <a16:creationId xmlns:a16="http://schemas.microsoft.com/office/drawing/2014/main" id="{A1382FEC-DF2A-1EF8-6897-895A920BD2CA}"/>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46" name="Straight Connector 845">
                  <a:extLst>
                    <a:ext uri="{FF2B5EF4-FFF2-40B4-BE49-F238E27FC236}">
                      <a16:creationId xmlns:a16="http://schemas.microsoft.com/office/drawing/2014/main" id="{9107E0CF-9F74-4E48-2E94-B010229C5DC0}"/>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7" name="Straight Connector 846">
                  <a:extLst>
                    <a:ext uri="{FF2B5EF4-FFF2-40B4-BE49-F238E27FC236}">
                      <a16:creationId xmlns:a16="http://schemas.microsoft.com/office/drawing/2014/main" id="{AA9F37BE-E717-B8C6-789F-32BA09AE3219}"/>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8" name="Straight Connector 847">
                  <a:extLst>
                    <a:ext uri="{FF2B5EF4-FFF2-40B4-BE49-F238E27FC236}">
                      <a16:creationId xmlns:a16="http://schemas.microsoft.com/office/drawing/2014/main" id="{C64B045E-27A0-8231-391D-DF434A8C1AD3}"/>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9" name="Straight Connector 848">
                  <a:extLst>
                    <a:ext uri="{FF2B5EF4-FFF2-40B4-BE49-F238E27FC236}">
                      <a16:creationId xmlns:a16="http://schemas.microsoft.com/office/drawing/2014/main" id="{FBB08F29-EF14-0FCE-DDFB-C1BF6BE07D3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sp>
        <p:nvSpPr>
          <p:cNvPr id="22" name="Rectangle 21">
            <a:extLst>
              <a:ext uri="{FF2B5EF4-FFF2-40B4-BE49-F238E27FC236}">
                <a16:creationId xmlns:a16="http://schemas.microsoft.com/office/drawing/2014/main" id="{65B0F382-2AB6-3A9D-4B5B-12CC04354F99}"/>
              </a:ext>
            </a:extLst>
          </p:cNvPr>
          <p:cNvSpPr/>
          <p:nvPr/>
        </p:nvSpPr>
        <p:spPr>
          <a:xfrm>
            <a:off x="637278" y="3081562"/>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E3742CA-BFB9-D893-4C8B-2B945FD7A169}"/>
              </a:ext>
            </a:extLst>
          </p:cNvPr>
          <p:cNvSpPr/>
          <p:nvPr/>
        </p:nvSpPr>
        <p:spPr>
          <a:xfrm>
            <a:off x="9989179" y="3179516"/>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0B8317B-04DE-3E4D-E6EE-8954C1A2F432}"/>
              </a:ext>
            </a:extLst>
          </p:cNvPr>
          <p:cNvSpPr/>
          <p:nvPr/>
        </p:nvSpPr>
        <p:spPr>
          <a:xfrm>
            <a:off x="10833568" y="5366365"/>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9BB81C7-E7D3-3CA1-3E34-B1F9ABE47C0C}"/>
              </a:ext>
            </a:extLst>
          </p:cNvPr>
          <p:cNvSpPr/>
          <p:nvPr/>
        </p:nvSpPr>
        <p:spPr>
          <a:xfrm>
            <a:off x="11173783" y="3112906"/>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4758CB-FC0A-AD9E-1B7E-7A7F549C0208}"/>
              </a:ext>
            </a:extLst>
          </p:cNvPr>
          <p:cNvSpPr/>
          <p:nvPr/>
        </p:nvSpPr>
        <p:spPr>
          <a:xfrm>
            <a:off x="1909704" y="5406219"/>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4A131C-1216-763B-2332-198DA52BD663}"/>
              </a:ext>
            </a:extLst>
          </p:cNvPr>
          <p:cNvSpPr/>
          <p:nvPr/>
        </p:nvSpPr>
        <p:spPr>
          <a:xfrm>
            <a:off x="4436450" y="5508019"/>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E3C3EA-724E-6FFF-F5E2-DFCAE27033A4}"/>
              </a:ext>
            </a:extLst>
          </p:cNvPr>
          <p:cNvSpPr/>
          <p:nvPr/>
        </p:nvSpPr>
        <p:spPr>
          <a:xfrm>
            <a:off x="2923499" y="3147158"/>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7126FB-C661-2B03-ED93-9AB615112D99}"/>
              </a:ext>
            </a:extLst>
          </p:cNvPr>
          <p:cNvSpPr/>
          <p:nvPr/>
        </p:nvSpPr>
        <p:spPr>
          <a:xfrm>
            <a:off x="4392732" y="3189449"/>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F00DBDB-BA81-6452-6DD0-0E20C5364AF6}"/>
              </a:ext>
            </a:extLst>
          </p:cNvPr>
          <p:cNvSpPr/>
          <p:nvPr/>
        </p:nvSpPr>
        <p:spPr>
          <a:xfrm>
            <a:off x="2596817" y="5408552"/>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100380E-472D-B4B5-665C-C0441AF9F76B}"/>
              </a:ext>
            </a:extLst>
          </p:cNvPr>
          <p:cNvSpPr/>
          <p:nvPr/>
        </p:nvSpPr>
        <p:spPr>
          <a:xfrm>
            <a:off x="6275036" y="3157512"/>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062DC16-19FA-A80F-205F-09D4F77F1625}"/>
              </a:ext>
            </a:extLst>
          </p:cNvPr>
          <p:cNvSpPr/>
          <p:nvPr/>
        </p:nvSpPr>
        <p:spPr>
          <a:xfrm>
            <a:off x="8551531" y="3233324"/>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0EF309D-02D4-2B18-D2E0-E617E7C28293}"/>
              </a:ext>
            </a:extLst>
          </p:cNvPr>
          <p:cNvSpPr/>
          <p:nvPr/>
        </p:nvSpPr>
        <p:spPr>
          <a:xfrm>
            <a:off x="9291762" y="3081561"/>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9317E-9EF5-3277-B05E-E66F032CD022}"/>
              </a:ext>
            </a:extLst>
          </p:cNvPr>
          <p:cNvSpPr/>
          <p:nvPr/>
        </p:nvSpPr>
        <p:spPr>
          <a:xfrm>
            <a:off x="5591459" y="5301007"/>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lueberry with solid fill">
            <a:extLst>
              <a:ext uri="{FF2B5EF4-FFF2-40B4-BE49-F238E27FC236}">
                <a16:creationId xmlns:a16="http://schemas.microsoft.com/office/drawing/2014/main" id="{DBC71C20-80BD-FA4A-420D-7A925118A80D}"/>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82219" y="3093806"/>
            <a:ext cx="773196" cy="773196"/>
          </a:xfrm>
          <a:prstGeom prst="rect">
            <a:avLst/>
          </a:prstGeom>
        </p:spPr>
      </p:pic>
      <p:pic>
        <p:nvPicPr>
          <p:cNvPr id="6" name="Graphic 5" descr="Blueberry with solid fill">
            <a:extLst>
              <a:ext uri="{FF2B5EF4-FFF2-40B4-BE49-F238E27FC236}">
                <a16:creationId xmlns:a16="http://schemas.microsoft.com/office/drawing/2014/main" id="{5688EB73-8D62-68DC-0400-231B0E7E46A5}"/>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742032" y="3117007"/>
            <a:ext cx="773196" cy="773196"/>
          </a:xfrm>
          <a:prstGeom prst="rect">
            <a:avLst/>
          </a:prstGeom>
        </p:spPr>
      </p:pic>
      <p:pic>
        <p:nvPicPr>
          <p:cNvPr id="7" name="Graphic 6" descr="Blueberry with solid fill">
            <a:extLst>
              <a:ext uri="{FF2B5EF4-FFF2-40B4-BE49-F238E27FC236}">
                <a16:creationId xmlns:a16="http://schemas.microsoft.com/office/drawing/2014/main" id="{86E12705-B216-FAB1-FDBC-B476B5454251}"/>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789668" y="3028732"/>
            <a:ext cx="773196" cy="773196"/>
          </a:xfrm>
          <a:prstGeom prst="rect">
            <a:avLst/>
          </a:prstGeom>
        </p:spPr>
      </p:pic>
      <p:pic>
        <p:nvPicPr>
          <p:cNvPr id="8" name="Graphic 7" descr="Blueberry with solid fill">
            <a:extLst>
              <a:ext uri="{FF2B5EF4-FFF2-40B4-BE49-F238E27FC236}">
                <a16:creationId xmlns:a16="http://schemas.microsoft.com/office/drawing/2014/main" id="{358FD3D2-144C-F8C3-D10C-442AF8631BD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235395" y="3093806"/>
            <a:ext cx="773196" cy="773196"/>
          </a:xfrm>
          <a:prstGeom prst="rect">
            <a:avLst/>
          </a:prstGeom>
        </p:spPr>
      </p:pic>
      <p:pic>
        <p:nvPicPr>
          <p:cNvPr id="9" name="Graphic 8" descr="Blueberry with solid fill">
            <a:extLst>
              <a:ext uri="{FF2B5EF4-FFF2-40B4-BE49-F238E27FC236}">
                <a16:creationId xmlns:a16="http://schemas.microsoft.com/office/drawing/2014/main" id="{E6282B96-F872-C996-7E4D-E4098AA8130D}"/>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077626" y="3105017"/>
            <a:ext cx="773196" cy="773196"/>
          </a:xfrm>
          <a:prstGeom prst="rect">
            <a:avLst/>
          </a:prstGeom>
        </p:spPr>
      </p:pic>
      <p:pic>
        <p:nvPicPr>
          <p:cNvPr id="10" name="Graphic 9" descr="Blueberry with solid fill">
            <a:extLst>
              <a:ext uri="{FF2B5EF4-FFF2-40B4-BE49-F238E27FC236}">
                <a16:creationId xmlns:a16="http://schemas.microsoft.com/office/drawing/2014/main" id="{A743D047-8CD9-15D6-2DF0-D9B85A236E4E}"/>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8408197" y="3124680"/>
            <a:ext cx="773196" cy="773196"/>
          </a:xfrm>
          <a:prstGeom prst="rect">
            <a:avLst/>
          </a:prstGeom>
        </p:spPr>
      </p:pic>
      <p:pic>
        <p:nvPicPr>
          <p:cNvPr id="11" name="Graphic 10" descr="Blueberry with solid fill">
            <a:extLst>
              <a:ext uri="{FF2B5EF4-FFF2-40B4-BE49-F238E27FC236}">
                <a16:creationId xmlns:a16="http://schemas.microsoft.com/office/drawing/2014/main" id="{D9D2EA7A-0789-4429-F8DD-2D8D168F036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9137107" y="3081562"/>
            <a:ext cx="773196" cy="773196"/>
          </a:xfrm>
          <a:prstGeom prst="rect">
            <a:avLst/>
          </a:prstGeom>
        </p:spPr>
      </p:pic>
      <p:pic>
        <p:nvPicPr>
          <p:cNvPr id="12" name="Graphic 11" descr="Blueberry with solid fill">
            <a:extLst>
              <a:ext uri="{FF2B5EF4-FFF2-40B4-BE49-F238E27FC236}">
                <a16:creationId xmlns:a16="http://schemas.microsoft.com/office/drawing/2014/main" id="{7E44B88E-F9E6-A2D7-62DD-4520A471588C}"/>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9845595" y="3105017"/>
            <a:ext cx="773196" cy="773196"/>
          </a:xfrm>
          <a:prstGeom prst="rect">
            <a:avLst/>
          </a:prstGeom>
        </p:spPr>
      </p:pic>
      <p:pic>
        <p:nvPicPr>
          <p:cNvPr id="13" name="Graphic 12" descr="Blueberry with solid fill">
            <a:extLst>
              <a:ext uri="{FF2B5EF4-FFF2-40B4-BE49-F238E27FC236}">
                <a16:creationId xmlns:a16="http://schemas.microsoft.com/office/drawing/2014/main" id="{F5324D3C-ABAA-7D5F-F5E1-C5CADB9001E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070719" y="3116502"/>
            <a:ext cx="773196" cy="773196"/>
          </a:xfrm>
          <a:prstGeom prst="rect">
            <a:avLst/>
          </a:prstGeom>
        </p:spPr>
      </p:pic>
      <p:pic>
        <p:nvPicPr>
          <p:cNvPr id="14" name="Graphic 13" descr="Blueberry with solid fill">
            <a:extLst>
              <a:ext uri="{FF2B5EF4-FFF2-40B4-BE49-F238E27FC236}">
                <a16:creationId xmlns:a16="http://schemas.microsoft.com/office/drawing/2014/main" id="{F2F6373E-093A-1457-AC79-D11BC8F40662}"/>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779099" y="5378003"/>
            <a:ext cx="773196" cy="773196"/>
          </a:xfrm>
          <a:prstGeom prst="rect">
            <a:avLst/>
          </a:prstGeom>
        </p:spPr>
      </p:pic>
      <p:pic>
        <p:nvPicPr>
          <p:cNvPr id="15" name="Graphic 14" descr="Blueberry with solid fill">
            <a:extLst>
              <a:ext uri="{FF2B5EF4-FFF2-40B4-BE49-F238E27FC236}">
                <a16:creationId xmlns:a16="http://schemas.microsoft.com/office/drawing/2014/main" id="{DFF7A636-D935-C698-2B3B-6380BF52129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487587" y="5401458"/>
            <a:ext cx="773196" cy="773196"/>
          </a:xfrm>
          <a:prstGeom prst="rect">
            <a:avLst/>
          </a:prstGeom>
        </p:spPr>
      </p:pic>
      <p:pic>
        <p:nvPicPr>
          <p:cNvPr id="16" name="Graphic 15" descr="Blueberry with solid fill">
            <a:extLst>
              <a:ext uri="{FF2B5EF4-FFF2-40B4-BE49-F238E27FC236}">
                <a16:creationId xmlns:a16="http://schemas.microsoft.com/office/drawing/2014/main" id="{B92A1782-9936-9859-6E42-DBB693AD52C5}"/>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676477" y="5401458"/>
            <a:ext cx="773196" cy="773196"/>
          </a:xfrm>
          <a:prstGeom prst="rect">
            <a:avLst/>
          </a:prstGeom>
        </p:spPr>
      </p:pic>
      <p:pic>
        <p:nvPicPr>
          <p:cNvPr id="17" name="Graphic 16" descr="Blueberry with solid fill">
            <a:extLst>
              <a:ext uri="{FF2B5EF4-FFF2-40B4-BE49-F238E27FC236}">
                <a16:creationId xmlns:a16="http://schemas.microsoft.com/office/drawing/2014/main" id="{C8B83A67-59F0-BA29-B260-EC252231D17A}"/>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388141" y="5401550"/>
            <a:ext cx="773196" cy="773196"/>
          </a:xfrm>
          <a:prstGeom prst="rect">
            <a:avLst/>
          </a:prstGeom>
        </p:spPr>
      </p:pic>
      <p:pic>
        <p:nvPicPr>
          <p:cNvPr id="18" name="Graphic 17" descr="Blueberry with solid fill">
            <a:extLst>
              <a:ext uri="{FF2B5EF4-FFF2-40B4-BE49-F238E27FC236}">
                <a16:creationId xmlns:a16="http://schemas.microsoft.com/office/drawing/2014/main" id="{F333D102-F092-1CDB-88DA-EC816D770B6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435777" y="5313275"/>
            <a:ext cx="773196" cy="773196"/>
          </a:xfrm>
          <a:prstGeom prst="rect">
            <a:avLst/>
          </a:prstGeom>
        </p:spPr>
      </p:pic>
      <p:pic>
        <p:nvPicPr>
          <p:cNvPr id="19" name="Graphic 18" descr="Blueberry with solid fill">
            <a:extLst>
              <a:ext uri="{FF2B5EF4-FFF2-40B4-BE49-F238E27FC236}">
                <a16:creationId xmlns:a16="http://schemas.microsoft.com/office/drawing/2014/main" id="{2343F5A0-DA71-57DC-8946-EBED0D827AFC}"/>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7011246" y="5378003"/>
            <a:ext cx="773196" cy="773196"/>
          </a:xfrm>
          <a:prstGeom prst="rect">
            <a:avLst/>
          </a:prstGeom>
        </p:spPr>
      </p:pic>
      <p:sp>
        <p:nvSpPr>
          <p:cNvPr id="35" name="Rectangle 34">
            <a:extLst>
              <a:ext uri="{FF2B5EF4-FFF2-40B4-BE49-F238E27FC236}">
                <a16:creationId xmlns:a16="http://schemas.microsoft.com/office/drawing/2014/main" id="{36330736-A208-5662-A0BA-4C58E9F049D3}"/>
              </a:ext>
            </a:extLst>
          </p:cNvPr>
          <p:cNvSpPr/>
          <p:nvPr/>
        </p:nvSpPr>
        <p:spPr>
          <a:xfrm>
            <a:off x="10085358" y="5421396"/>
            <a:ext cx="424946" cy="76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lueberry with solid fill">
            <a:extLst>
              <a:ext uri="{FF2B5EF4-FFF2-40B4-BE49-F238E27FC236}">
                <a16:creationId xmlns:a16="http://schemas.microsoft.com/office/drawing/2014/main" id="{7EC962DA-EC8E-0D35-4CB4-BFD6E0A232A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9970017" y="5389641"/>
            <a:ext cx="773196" cy="773196"/>
          </a:xfrm>
          <a:prstGeom prst="rect">
            <a:avLst/>
          </a:prstGeom>
        </p:spPr>
      </p:pic>
      <p:pic>
        <p:nvPicPr>
          <p:cNvPr id="21" name="Graphic 20" descr="Blueberry with solid fill">
            <a:extLst>
              <a:ext uri="{FF2B5EF4-FFF2-40B4-BE49-F238E27FC236}">
                <a16:creationId xmlns:a16="http://schemas.microsoft.com/office/drawing/2014/main" id="{CDD0697B-9052-978E-C28D-CE031DFE463E}"/>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698927" y="5378003"/>
            <a:ext cx="773196" cy="773196"/>
          </a:xfrm>
          <a:prstGeom prst="rect">
            <a:avLst/>
          </a:prstGeom>
        </p:spPr>
      </p:pic>
    </p:spTree>
    <p:extLst>
      <p:ext uri="{BB962C8B-B14F-4D97-AF65-F5344CB8AC3E}">
        <p14:creationId xmlns:p14="http://schemas.microsoft.com/office/powerpoint/2010/main" val="370632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47DB9-A1E3-5DDE-7E26-AAD266B4778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81158AE-55A7-7EAB-7CB9-84C82DAFFAD4}"/>
              </a:ext>
            </a:extLst>
          </p:cNvPr>
          <p:cNvSpPr txBox="1">
            <a:spLocks/>
          </p:cNvSpPr>
          <p:nvPr/>
        </p:nvSpPr>
        <p:spPr>
          <a:xfrm>
            <a:off x="838200" y="365125"/>
            <a:ext cx="10515600" cy="10586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Phenotypes Collected</a:t>
            </a:r>
          </a:p>
        </p:txBody>
      </p:sp>
      <p:sp>
        <p:nvSpPr>
          <p:cNvPr id="5" name="Content Placeholder 7">
            <a:extLst>
              <a:ext uri="{FF2B5EF4-FFF2-40B4-BE49-F238E27FC236}">
                <a16:creationId xmlns:a16="http://schemas.microsoft.com/office/drawing/2014/main" id="{2F778CC5-4A76-8121-21F8-18B7A6C2DD1E}"/>
              </a:ext>
            </a:extLst>
          </p:cNvPr>
          <p:cNvSpPr txBox="1">
            <a:spLocks/>
          </p:cNvSpPr>
          <p:nvPr/>
        </p:nvSpPr>
        <p:spPr>
          <a:xfrm>
            <a:off x="838200" y="1782956"/>
            <a:ext cx="10747109" cy="7412952"/>
          </a:xfrm>
          <a:prstGeom prst="rect">
            <a:avLst/>
          </a:prstGeom>
          <a:noFill/>
          <a:ln w="76200">
            <a:noFill/>
          </a:ln>
        </p:spPr>
        <p:txBody>
          <a:bodyPr vert="horz" lIns="91440" tIns="45720" rIns="91440" bIns="45720" rtlCol="0">
            <a:noAutofit/>
          </a:bodyPr>
          <a:lstStyle>
            <a:lvl1pPr marL="960006" indent="-960006" algn="l" defTabSz="3840023" rtl="0" eaLnBrk="1" latinLnBrk="0" hangingPunct="1">
              <a:lnSpc>
                <a:spcPct val="90000"/>
              </a:lnSpc>
              <a:spcBef>
                <a:spcPts val="4200"/>
              </a:spcBef>
              <a:buFont typeface="Arial" panose="020B0604020202020204" pitchFamily="34" charset="0"/>
              <a:buChar char="•"/>
              <a:defRPr sz="11759" kern="1200">
                <a:solidFill>
                  <a:schemeClr val="tx1"/>
                </a:solidFill>
                <a:latin typeface="+mn-lt"/>
                <a:ea typeface="+mn-ea"/>
                <a:cs typeface="+mn-cs"/>
              </a:defRPr>
            </a:lvl1pPr>
            <a:lvl2pPr marL="2880017" indent="-960006" algn="l" defTabSz="3840023" rtl="0" eaLnBrk="1" latinLnBrk="0" hangingPunct="1">
              <a:lnSpc>
                <a:spcPct val="90000"/>
              </a:lnSpc>
              <a:spcBef>
                <a:spcPts val="2100"/>
              </a:spcBef>
              <a:buFont typeface="Arial" panose="020B0604020202020204" pitchFamily="34" charset="0"/>
              <a:buChar char="•"/>
              <a:defRPr sz="10079" kern="1200">
                <a:solidFill>
                  <a:schemeClr val="tx1"/>
                </a:solidFill>
                <a:latin typeface="+mn-lt"/>
                <a:ea typeface="+mn-ea"/>
                <a:cs typeface="+mn-cs"/>
              </a:defRPr>
            </a:lvl2pPr>
            <a:lvl3pPr marL="4800029" indent="-960006" algn="l" defTabSz="3840023" rtl="0" eaLnBrk="1" latinLnBrk="0" hangingPunct="1">
              <a:lnSpc>
                <a:spcPct val="90000"/>
              </a:lnSpc>
              <a:spcBef>
                <a:spcPts val="2100"/>
              </a:spcBef>
              <a:buFont typeface="Arial" panose="020B0604020202020204" pitchFamily="34" charset="0"/>
              <a:buChar char="•"/>
              <a:defRPr sz="8399" kern="1200">
                <a:solidFill>
                  <a:schemeClr val="tx1"/>
                </a:solidFill>
                <a:latin typeface="+mn-lt"/>
                <a:ea typeface="+mn-ea"/>
                <a:cs typeface="+mn-cs"/>
              </a:defRPr>
            </a:lvl3pPr>
            <a:lvl4pPr marL="6720040"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4pPr>
            <a:lvl5pPr marL="8640051"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5pPr>
            <a:lvl6pPr marL="10560063"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6pPr>
            <a:lvl7pPr marL="12480074"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7pPr>
            <a:lvl8pPr marL="14400086"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8pPr>
            <a:lvl9pPr marL="16320097"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9pPr>
          </a:lstStyle>
          <a:p>
            <a:pPr marL="0" indent="0">
              <a:lnSpc>
                <a:spcPct val="100000"/>
              </a:lnSpc>
              <a:spcBef>
                <a:spcPts val="50"/>
              </a:spcBef>
              <a:buNone/>
            </a:pPr>
            <a:r>
              <a:rPr lang="en-US" sz="3000" dirty="0">
                <a:latin typeface="Arial" panose="020B0604020202020204" pitchFamily="34" charset="0"/>
                <a:cs typeface="Arial" panose="020B0604020202020204" pitchFamily="34" charset="0"/>
              </a:rPr>
              <a:t>Flavor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Texture</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Diameter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Mass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Shock Virus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1 day</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6 weeks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Bloom time (5%, 50%, 95%)</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Ripening Time (5%, 50%, 95%)</a:t>
            </a: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EB9D512-AE29-4972-FA84-DF92804EB2E5}"/>
              </a:ext>
            </a:extLst>
          </p:cNvPr>
          <p:cNvSpPr txBox="1"/>
          <p:nvPr/>
        </p:nvSpPr>
        <p:spPr>
          <a:xfrm>
            <a:off x="6598432" y="1826496"/>
            <a:ext cx="4496288" cy="4337085"/>
          </a:xfrm>
          <a:prstGeom prst="rect">
            <a:avLst/>
          </a:prstGeom>
          <a:noFill/>
        </p:spPr>
        <p:txBody>
          <a:bodyPr wrap="square">
            <a:spAutoFit/>
          </a:bodyPr>
          <a:lstStyle/>
          <a:p>
            <a:pPr marL="0" indent="0">
              <a:spcBef>
                <a:spcPts val="50"/>
              </a:spcBef>
              <a:buNone/>
            </a:pPr>
            <a:r>
              <a:rPr lang="en-US" sz="3000" dirty="0">
                <a:latin typeface="Arial" panose="020B0604020202020204" pitchFamily="34" charset="0"/>
                <a:cs typeface="Arial" panose="020B0604020202020204" pitchFamily="34" charset="0"/>
              </a:rPr>
              <a:t>Scar</a:t>
            </a:r>
          </a:p>
          <a:p>
            <a:pPr marL="0" indent="0">
              <a:spcBef>
                <a:spcPts val="50"/>
              </a:spcBef>
              <a:buNone/>
            </a:pPr>
            <a:r>
              <a:rPr lang="en-US" sz="3000" dirty="0">
                <a:latin typeface="Arial" panose="020B0604020202020204" pitchFamily="34" charset="0"/>
                <a:cs typeface="Arial" panose="020B0604020202020204" pitchFamily="34" charset="0"/>
              </a:rPr>
              <a:t>Appearance</a:t>
            </a:r>
          </a:p>
          <a:p>
            <a:pPr marL="0" indent="0">
              <a:spcBef>
                <a:spcPts val="50"/>
              </a:spcBef>
              <a:buNone/>
            </a:pPr>
            <a:r>
              <a:rPr lang="en-US" sz="3000" baseline="30000" dirty="0" err="1">
                <a:latin typeface="Arial" panose="020B0604020202020204" pitchFamily="34" charset="0"/>
                <a:cs typeface="Arial" panose="020B0604020202020204" pitchFamily="34" charset="0"/>
              </a:rPr>
              <a:t>o</a:t>
            </a:r>
            <a:r>
              <a:rPr lang="en-US" sz="3000" dirty="0" err="1">
                <a:latin typeface="Arial" panose="020B0604020202020204" pitchFamily="34" charset="0"/>
                <a:cs typeface="Arial" panose="020B0604020202020204" pitchFamily="34" charset="0"/>
              </a:rPr>
              <a:t>Brix</a:t>
            </a:r>
            <a:endParaRPr lang="en-US" sz="3000" dirty="0">
              <a:latin typeface="Arial" panose="020B0604020202020204" pitchFamily="34" charset="0"/>
              <a:cs typeface="Arial" panose="020B0604020202020204" pitchFamily="34" charset="0"/>
            </a:endParaRPr>
          </a:p>
          <a:p>
            <a:pPr marL="0" indent="0">
              <a:spcBef>
                <a:spcPts val="50"/>
              </a:spcBef>
              <a:buNone/>
            </a:pPr>
            <a:r>
              <a:rPr lang="en-US" sz="3000" dirty="0">
                <a:latin typeface="Arial" panose="020B0604020202020204" pitchFamily="34" charset="0"/>
                <a:cs typeface="Arial" panose="020B0604020202020204" pitchFamily="34" charset="0"/>
              </a:rPr>
              <a:t>pH</a:t>
            </a:r>
          </a:p>
          <a:p>
            <a:pPr>
              <a:spcBef>
                <a:spcPts val="50"/>
              </a:spcBef>
            </a:pPr>
            <a:r>
              <a:rPr lang="en-US" sz="3000" dirty="0">
                <a:latin typeface="Arial" panose="020B0604020202020204" pitchFamily="34" charset="0"/>
                <a:cs typeface="Arial" panose="020B0604020202020204" pitchFamily="34" charset="0"/>
              </a:rPr>
              <a:t>Acidity</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Height</a:t>
            </a:r>
          </a:p>
          <a:p>
            <a:pPr>
              <a:spcBef>
                <a:spcPts val="50"/>
              </a:spcBef>
            </a:pPr>
            <a:r>
              <a:rPr lang="en-US" sz="3000" dirty="0">
                <a:latin typeface="Arial" panose="020B0604020202020204" pitchFamily="34" charset="0"/>
                <a:cs typeface="Arial" panose="020B0604020202020204" pitchFamily="34" charset="0"/>
              </a:rPr>
              <a:t>Decay after 6 weeks</a:t>
            </a:r>
          </a:p>
          <a:p>
            <a:pPr marL="0" indent="0">
              <a:spcBef>
                <a:spcPts val="50"/>
              </a:spcBef>
              <a:buNone/>
            </a:pPr>
            <a:endParaRPr lang="en-US" sz="3000" dirty="0">
              <a:latin typeface="Arial" panose="020B0604020202020204" pitchFamily="34" charset="0"/>
              <a:cs typeface="Arial" panose="020B0604020202020204" pitchFamily="34" charset="0"/>
            </a:endParaRPr>
          </a:p>
          <a:p>
            <a:pPr marL="0" indent="0">
              <a:spcBef>
                <a:spcPts val="50"/>
              </a:spcBef>
              <a:buNone/>
            </a:pP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186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47DB9-A1E3-5DDE-7E26-AAD266B4778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81158AE-55A7-7EAB-7CB9-84C82DAFFAD4}"/>
              </a:ext>
            </a:extLst>
          </p:cNvPr>
          <p:cNvSpPr txBox="1">
            <a:spLocks/>
          </p:cNvSpPr>
          <p:nvPr/>
        </p:nvSpPr>
        <p:spPr>
          <a:xfrm>
            <a:off x="838200" y="365125"/>
            <a:ext cx="10515600" cy="10586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Phenotypes Collected</a:t>
            </a:r>
          </a:p>
        </p:txBody>
      </p:sp>
      <p:sp>
        <p:nvSpPr>
          <p:cNvPr id="5" name="Content Placeholder 7">
            <a:extLst>
              <a:ext uri="{FF2B5EF4-FFF2-40B4-BE49-F238E27FC236}">
                <a16:creationId xmlns:a16="http://schemas.microsoft.com/office/drawing/2014/main" id="{2F778CC5-4A76-8121-21F8-18B7A6C2DD1E}"/>
              </a:ext>
            </a:extLst>
          </p:cNvPr>
          <p:cNvSpPr txBox="1">
            <a:spLocks/>
          </p:cNvSpPr>
          <p:nvPr/>
        </p:nvSpPr>
        <p:spPr>
          <a:xfrm>
            <a:off x="838200" y="1782956"/>
            <a:ext cx="10747109" cy="7412952"/>
          </a:xfrm>
          <a:prstGeom prst="rect">
            <a:avLst/>
          </a:prstGeom>
          <a:noFill/>
          <a:ln w="76200">
            <a:noFill/>
          </a:ln>
        </p:spPr>
        <p:txBody>
          <a:bodyPr vert="horz" lIns="91440" tIns="45720" rIns="91440" bIns="45720" rtlCol="0">
            <a:noAutofit/>
          </a:bodyPr>
          <a:lstStyle>
            <a:lvl1pPr marL="960006" indent="-960006" algn="l" defTabSz="3840023" rtl="0" eaLnBrk="1" latinLnBrk="0" hangingPunct="1">
              <a:lnSpc>
                <a:spcPct val="90000"/>
              </a:lnSpc>
              <a:spcBef>
                <a:spcPts val="4200"/>
              </a:spcBef>
              <a:buFont typeface="Arial" panose="020B0604020202020204" pitchFamily="34" charset="0"/>
              <a:buChar char="•"/>
              <a:defRPr sz="11759" kern="1200">
                <a:solidFill>
                  <a:schemeClr val="tx1"/>
                </a:solidFill>
                <a:latin typeface="+mn-lt"/>
                <a:ea typeface="+mn-ea"/>
                <a:cs typeface="+mn-cs"/>
              </a:defRPr>
            </a:lvl1pPr>
            <a:lvl2pPr marL="2880017" indent="-960006" algn="l" defTabSz="3840023" rtl="0" eaLnBrk="1" latinLnBrk="0" hangingPunct="1">
              <a:lnSpc>
                <a:spcPct val="90000"/>
              </a:lnSpc>
              <a:spcBef>
                <a:spcPts val="2100"/>
              </a:spcBef>
              <a:buFont typeface="Arial" panose="020B0604020202020204" pitchFamily="34" charset="0"/>
              <a:buChar char="•"/>
              <a:defRPr sz="10079" kern="1200">
                <a:solidFill>
                  <a:schemeClr val="tx1"/>
                </a:solidFill>
                <a:latin typeface="+mn-lt"/>
                <a:ea typeface="+mn-ea"/>
                <a:cs typeface="+mn-cs"/>
              </a:defRPr>
            </a:lvl2pPr>
            <a:lvl3pPr marL="4800029" indent="-960006" algn="l" defTabSz="3840023" rtl="0" eaLnBrk="1" latinLnBrk="0" hangingPunct="1">
              <a:lnSpc>
                <a:spcPct val="90000"/>
              </a:lnSpc>
              <a:spcBef>
                <a:spcPts val="2100"/>
              </a:spcBef>
              <a:buFont typeface="Arial" panose="020B0604020202020204" pitchFamily="34" charset="0"/>
              <a:buChar char="•"/>
              <a:defRPr sz="8399" kern="1200">
                <a:solidFill>
                  <a:schemeClr val="tx1"/>
                </a:solidFill>
                <a:latin typeface="+mn-lt"/>
                <a:ea typeface="+mn-ea"/>
                <a:cs typeface="+mn-cs"/>
              </a:defRPr>
            </a:lvl3pPr>
            <a:lvl4pPr marL="6720040"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4pPr>
            <a:lvl5pPr marL="8640051"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5pPr>
            <a:lvl6pPr marL="10560063"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6pPr>
            <a:lvl7pPr marL="12480074"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7pPr>
            <a:lvl8pPr marL="14400086"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8pPr>
            <a:lvl9pPr marL="16320097"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9pPr>
          </a:lstStyle>
          <a:p>
            <a:pPr marL="0" indent="0">
              <a:lnSpc>
                <a:spcPct val="100000"/>
              </a:lnSpc>
              <a:spcBef>
                <a:spcPts val="50"/>
              </a:spcBef>
              <a:buNone/>
            </a:pPr>
            <a:r>
              <a:rPr lang="en-US" sz="3000" dirty="0">
                <a:latin typeface="Arial" panose="020B0604020202020204" pitchFamily="34" charset="0"/>
                <a:cs typeface="Arial" panose="020B0604020202020204" pitchFamily="34" charset="0"/>
              </a:rPr>
              <a:t>Flavor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Texture</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Diameter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Mass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Shock Virus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1 day</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6 weeks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Bloom time (5%, 50%, 95%)</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Ripening Time (5%, 50%, 95%)</a:t>
            </a: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EB9D512-AE29-4972-FA84-DF92804EB2E5}"/>
              </a:ext>
            </a:extLst>
          </p:cNvPr>
          <p:cNvSpPr txBox="1"/>
          <p:nvPr/>
        </p:nvSpPr>
        <p:spPr>
          <a:xfrm>
            <a:off x="6598432" y="1826496"/>
            <a:ext cx="4496288" cy="4337085"/>
          </a:xfrm>
          <a:prstGeom prst="rect">
            <a:avLst/>
          </a:prstGeom>
          <a:noFill/>
        </p:spPr>
        <p:txBody>
          <a:bodyPr wrap="square">
            <a:spAutoFit/>
          </a:bodyPr>
          <a:lstStyle/>
          <a:p>
            <a:pPr marL="0" indent="0">
              <a:spcBef>
                <a:spcPts val="50"/>
              </a:spcBef>
              <a:buNone/>
            </a:pPr>
            <a:r>
              <a:rPr lang="en-US" sz="3000" dirty="0">
                <a:latin typeface="Arial" panose="020B0604020202020204" pitchFamily="34" charset="0"/>
                <a:cs typeface="Arial" panose="020B0604020202020204" pitchFamily="34" charset="0"/>
              </a:rPr>
              <a:t>Scar</a:t>
            </a:r>
          </a:p>
          <a:p>
            <a:pPr marL="0" indent="0">
              <a:spcBef>
                <a:spcPts val="50"/>
              </a:spcBef>
              <a:buNone/>
            </a:pPr>
            <a:r>
              <a:rPr lang="en-US" sz="3000" dirty="0">
                <a:latin typeface="Arial" panose="020B0604020202020204" pitchFamily="34" charset="0"/>
                <a:cs typeface="Arial" panose="020B0604020202020204" pitchFamily="34" charset="0"/>
              </a:rPr>
              <a:t>Appearance</a:t>
            </a:r>
          </a:p>
          <a:p>
            <a:pPr marL="0" indent="0">
              <a:spcBef>
                <a:spcPts val="50"/>
              </a:spcBef>
              <a:buNone/>
            </a:pPr>
            <a:r>
              <a:rPr lang="en-US" sz="3000" baseline="30000" dirty="0" err="1">
                <a:latin typeface="Arial" panose="020B0604020202020204" pitchFamily="34" charset="0"/>
                <a:cs typeface="Arial" panose="020B0604020202020204" pitchFamily="34" charset="0"/>
              </a:rPr>
              <a:t>o</a:t>
            </a:r>
            <a:r>
              <a:rPr lang="en-US" sz="3000" dirty="0" err="1">
                <a:latin typeface="Arial" panose="020B0604020202020204" pitchFamily="34" charset="0"/>
                <a:cs typeface="Arial" panose="020B0604020202020204" pitchFamily="34" charset="0"/>
              </a:rPr>
              <a:t>Brix</a:t>
            </a:r>
            <a:endParaRPr lang="en-US" sz="3000" dirty="0">
              <a:latin typeface="Arial" panose="020B0604020202020204" pitchFamily="34" charset="0"/>
              <a:cs typeface="Arial" panose="020B0604020202020204" pitchFamily="34" charset="0"/>
            </a:endParaRPr>
          </a:p>
          <a:p>
            <a:pPr marL="0" indent="0">
              <a:spcBef>
                <a:spcPts val="50"/>
              </a:spcBef>
              <a:buNone/>
            </a:pPr>
            <a:r>
              <a:rPr lang="en-US" sz="3000" dirty="0">
                <a:latin typeface="Arial" panose="020B0604020202020204" pitchFamily="34" charset="0"/>
                <a:cs typeface="Arial" panose="020B0604020202020204" pitchFamily="34" charset="0"/>
              </a:rPr>
              <a:t>pH</a:t>
            </a:r>
          </a:p>
          <a:p>
            <a:pPr>
              <a:spcBef>
                <a:spcPts val="50"/>
              </a:spcBef>
            </a:pPr>
            <a:r>
              <a:rPr lang="en-US" sz="3000" dirty="0">
                <a:latin typeface="Arial" panose="020B0604020202020204" pitchFamily="34" charset="0"/>
                <a:cs typeface="Arial" panose="020B0604020202020204" pitchFamily="34" charset="0"/>
              </a:rPr>
              <a:t>Acidity</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Height</a:t>
            </a:r>
          </a:p>
          <a:p>
            <a:pPr>
              <a:spcBef>
                <a:spcPts val="50"/>
              </a:spcBef>
            </a:pPr>
            <a:r>
              <a:rPr lang="en-US" sz="3000" dirty="0">
                <a:latin typeface="Arial" panose="020B0604020202020204" pitchFamily="34" charset="0"/>
                <a:cs typeface="Arial" panose="020B0604020202020204" pitchFamily="34" charset="0"/>
              </a:rPr>
              <a:t>Decay after 6 weeks</a:t>
            </a:r>
          </a:p>
          <a:p>
            <a:pPr marL="0" indent="0">
              <a:spcBef>
                <a:spcPts val="50"/>
              </a:spcBef>
              <a:buNone/>
            </a:pPr>
            <a:endParaRPr lang="en-US" sz="3000" dirty="0">
              <a:latin typeface="Arial" panose="020B0604020202020204" pitchFamily="34" charset="0"/>
              <a:cs typeface="Arial" panose="020B0604020202020204" pitchFamily="34" charset="0"/>
            </a:endParaRPr>
          </a:p>
          <a:p>
            <a:pPr marL="0" indent="0">
              <a:spcBef>
                <a:spcPts val="50"/>
              </a:spcBef>
              <a:buNone/>
            </a:pPr>
            <a:endParaRPr lang="en-US" sz="3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B90212-59B6-D6D1-6FD9-F18BFCE1E847}"/>
              </a:ext>
            </a:extLst>
          </p:cNvPr>
          <p:cNvSpPr/>
          <p:nvPr/>
        </p:nvSpPr>
        <p:spPr>
          <a:xfrm>
            <a:off x="6598432" y="1845735"/>
            <a:ext cx="2436711" cy="97366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2BE79C-F1A0-ACD4-603F-A3DBA6BFE418}"/>
              </a:ext>
            </a:extLst>
          </p:cNvPr>
          <p:cNvSpPr/>
          <p:nvPr/>
        </p:nvSpPr>
        <p:spPr>
          <a:xfrm>
            <a:off x="838200" y="1782955"/>
            <a:ext cx="2436711" cy="97366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D8B4BF-2F25-CFF0-8545-3604A384E39E}"/>
              </a:ext>
            </a:extLst>
          </p:cNvPr>
          <p:cNvSpPr/>
          <p:nvPr/>
        </p:nvSpPr>
        <p:spPr>
          <a:xfrm>
            <a:off x="6598432" y="4635233"/>
            <a:ext cx="3655911" cy="54636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9A1513-DCC2-0E94-5499-367E2612F07B}"/>
              </a:ext>
            </a:extLst>
          </p:cNvPr>
          <p:cNvSpPr/>
          <p:nvPr/>
        </p:nvSpPr>
        <p:spPr>
          <a:xfrm>
            <a:off x="838200" y="3690257"/>
            <a:ext cx="3256762" cy="5065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12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47DB9-A1E3-5DDE-7E26-AAD266B4778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81158AE-55A7-7EAB-7CB9-84C82DAFFAD4}"/>
              </a:ext>
            </a:extLst>
          </p:cNvPr>
          <p:cNvSpPr txBox="1">
            <a:spLocks/>
          </p:cNvSpPr>
          <p:nvPr/>
        </p:nvSpPr>
        <p:spPr>
          <a:xfrm>
            <a:off x="838200" y="365125"/>
            <a:ext cx="10515600" cy="10586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Phenotypes Collected</a:t>
            </a:r>
          </a:p>
        </p:txBody>
      </p:sp>
      <p:sp>
        <p:nvSpPr>
          <p:cNvPr id="5" name="Content Placeholder 7">
            <a:extLst>
              <a:ext uri="{FF2B5EF4-FFF2-40B4-BE49-F238E27FC236}">
                <a16:creationId xmlns:a16="http://schemas.microsoft.com/office/drawing/2014/main" id="{2F778CC5-4A76-8121-21F8-18B7A6C2DD1E}"/>
              </a:ext>
            </a:extLst>
          </p:cNvPr>
          <p:cNvSpPr txBox="1">
            <a:spLocks/>
          </p:cNvSpPr>
          <p:nvPr/>
        </p:nvSpPr>
        <p:spPr>
          <a:xfrm>
            <a:off x="838200" y="1782956"/>
            <a:ext cx="10747109" cy="7412952"/>
          </a:xfrm>
          <a:prstGeom prst="rect">
            <a:avLst/>
          </a:prstGeom>
          <a:noFill/>
          <a:ln w="76200">
            <a:noFill/>
          </a:ln>
        </p:spPr>
        <p:txBody>
          <a:bodyPr vert="horz" lIns="91440" tIns="45720" rIns="91440" bIns="45720" rtlCol="0">
            <a:noAutofit/>
          </a:bodyPr>
          <a:lstStyle>
            <a:lvl1pPr marL="960006" indent="-960006" algn="l" defTabSz="3840023" rtl="0" eaLnBrk="1" latinLnBrk="0" hangingPunct="1">
              <a:lnSpc>
                <a:spcPct val="90000"/>
              </a:lnSpc>
              <a:spcBef>
                <a:spcPts val="4200"/>
              </a:spcBef>
              <a:buFont typeface="Arial" panose="020B0604020202020204" pitchFamily="34" charset="0"/>
              <a:buChar char="•"/>
              <a:defRPr sz="11759" kern="1200">
                <a:solidFill>
                  <a:schemeClr val="tx1"/>
                </a:solidFill>
                <a:latin typeface="+mn-lt"/>
                <a:ea typeface="+mn-ea"/>
                <a:cs typeface="+mn-cs"/>
              </a:defRPr>
            </a:lvl1pPr>
            <a:lvl2pPr marL="2880017" indent="-960006" algn="l" defTabSz="3840023" rtl="0" eaLnBrk="1" latinLnBrk="0" hangingPunct="1">
              <a:lnSpc>
                <a:spcPct val="90000"/>
              </a:lnSpc>
              <a:spcBef>
                <a:spcPts val="2100"/>
              </a:spcBef>
              <a:buFont typeface="Arial" panose="020B0604020202020204" pitchFamily="34" charset="0"/>
              <a:buChar char="•"/>
              <a:defRPr sz="10079" kern="1200">
                <a:solidFill>
                  <a:schemeClr val="tx1"/>
                </a:solidFill>
                <a:latin typeface="+mn-lt"/>
                <a:ea typeface="+mn-ea"/>
                <a:cs typeface="+mn-cs"/>
              </a:defRPr>
            </a:lvl2pPr>
            <a:lvl3pPr marL="4800029" indent="-960006" algn="l" defTabSz="3840023" rtl="0" eaLnBrk="1" latinLnBrk="0" hangingPunct="1">
              <a:lnSpc>
                <a:spcPct val="90000"/>
              </a:lnSpc>
              <a:spcBef>
                <a:spcPts val="2100"/>
              </a:spcBef>
              <a:buFont typeface="Arial" panose="020B0604020202020204" pitchFamily="34" charset="0"/>
              <a:buChar char="•"/>
              <a:defRPr sz="8399" kern="1200">
                <a:solidFill>
                  <a:schemeClr val="tx1"/>
                </a:solidFill>
                <a:latin typeface="+mn-lt"/>
                <a:ea typeface="+mn-ea"/>
                <a:cs typeface="+mn-cs"/>
              </a:defRPr>
            </a:lvl3pPr>
            <a:lvl4pPr marL="6720040"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4pPr>
            <a:lvl5pPr marL="8640051"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5pPr>
            <a:lvl6pPr marL="10560063"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6pPr>
            <a:lvl7pPr marL="12480074"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7pPr>
            <a:lvl8pPr marL="14400086"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8pPr>
            <a:lvl9pPr marL="16320097"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9pPr>
          </a:lstStyle>
          <a:p>
            <a:pPr marL="0" indent="0">
              <a:lnSpc>
                <a:spcPct val="100000"/>
              </a:lnSpc>
              <a:spcBef>
                <a:spcPts val="50"/>
              </a:spcBef>
              <a:buNone/>
            </a:pPr>
            <a:r>
              <a:rPr lang="en-US" sz="3000" dirty="0">
                <a:latin typeface="Arial" panose="020B0604020202020204" pitchFamily="34" charset="0"/>
                <a:cs typeface="Arial" panose="020B0604020202020204" pitchFamily="34" charset="0"/>
              </a:rPr>
              <a:t>Flavor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Texture</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Diameter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Mass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Shock Virus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1 day</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6 weeks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Bloom time (5%, 50%, 95%)</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Ripening Time (5%, 50%, 95%)</a:t>
            </a: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EB9D512-AE29-4972-FA84-DF92804EB2E5}"/>
              </a:ext>
            </a:extLst>
          </p:cNvPr>
          <p:cNvSpPr txBox="1"/>
          <p:nvPr/>
        </p:nvSpPr>
        <p:spPr>
          <a:xfrm>
            <a:off x="6598432" y="1826496"/>
            <a:ext cx="4496288" cy="4337085"/>
          </a:xfrm>
          <a:prstGeom prst="rect">
            <a:avLst/>
          </a:prstGeom>
          <a:noFill/>
        </p:spPr>
        <p:txBody>
          <a:bodyPr wrap="square">
            <a:spAutoFit/>
          </a:bodyPr>
          <a:lstStyle/>
          <a:p>
            <a:pPr marL="0" indent="0">
              <a:spcBef>
                <a:spcPts val="50"/>
              </a:spcBef>
              <a:buNone/>
            </a:pPr>
            <a:r>
              <a:rPr lang="en-US" sz="3000" dirty="0">
                <a:latin typeface="Arial" panose="020B0604020202020204" pitchFamily="34" charset="0"/>
                <a:cs typeface="Arial" panose="020B0604020202020204" pitchFamily="34" charset="0"/>
              </a:rPr>
              <a:t>Scar</a:t>
            </a:r>
          </a:p>
          <a:p>
            <a:pPr marL="0" indent="0">
              <a:spcBef>
                <a:spcPts val="50"/>
              </a:spcBef>
              <a:buNone/>
            </a:pPr>
            <a:r>
              <a:rPr lang="en-US" sz="3000" dirty="0">
                <a:latin typeface="Arial" panose="020B0604020202020204" pitchFamily="34" charset="0"/>
                <a:cs typeface="Arial" panose="020B0604020202020204" pitchFamily="34" charset="0"/>
              </a:rPr>
              <a:t>Appearance</a:t>
            </a:r>
          </a:p>
          <a:p>
            <a:pPr marL="0" indent="0">
              <a:spcBef>
                <a:spcPts val="50"/>
              </a:spcBef>
              <a:buNone/>
            </a:pPr>
            <a:r>
              <a:rPr lang="en-US" sz="3000" baseline="30000" dirty="0" err="1">
                <a:latin typeface="Arial" panose="020B0604020202020204" pitchFamily="34" charset="0"/>
                <a:cs typeface="Arial" panose="020B0604020202020204" pitchFamily="34" charset="0"/>
              </a:rPr>
              <a:t>o</a:t>
            </a:r>
            <a:r>
              <a:rPr lang="en-US" sz="3000" dirty="0" err="1">
                <a:latin typeface="Arial" panose="020B0604020202020204" pitchFamily="34" charset="0"/>
                <a:cs typeface="Arial" panose="020B0604020202020204" pitchFamily="34" charset="0"/>
              </a:rPr>
              <a:t>Brix</a:t>
            </a:r>
            <a:endParaRPr lang="en-US" sz="3000" dirty="0">
              <a:latin typeface="Arial" panose="020B0604020202020204" pitchFamily="34" charset="0"/>
              <a:cs typeface="Arial" panose="020B0604020202020204" pitchFamily="34" charset="0"/>
            </a:endParaRPr>
          </a:p>
          <a:p>
            <a:pPr marL="0" indent="0">
              <a:spcBef>
                <a:spcPts val="50"/>
              </a:spcBef>
              <a:buNone/>
            </a:pPr>
            <a:r>
              <a:rPr lang="en-US" sz="3000" dirty="0">
                <a:latin typeface="Arial" panose="020B0604020202020204" pitchFamily="34" charset="0"/>
                <a:cs typeface="Arial" panose="020B0604020202020204" pitchFamily="34" charset="0"/>
              </a:rPr>
              <a:t>pH</a:t>
            </a:r>
          </a:p>
          <a:p>
            <a:pPr>
              <a:spcBef>
                <a:spcPts val="50"/>
              </a:spcBef>
            </a:pPr>
            <a:r>
              <a:rPr lang="en-US" sz="3000" dirty="0">
                <a:latin typeface="Arial" panose="020B0604020202020204" pitchFamily="34" charset="0"/>
                <a:cs typeface="Arial" panose="020B0604020202020204" pitchFamily="34" charset="0"/>
              </a:rPr>
              <a:t>Acidity</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Height</a:t>
            </a:r>
          </a:p>
          <a:p>
            <a:pPr>
              <a:spcBef>
                <a:spcPts val="50"/>
              </a:spcBef>
            </a:pPr>
            <a:r>
              <a:rPr lang="en-US" sz="3000" dirty="0">
                <a:latin typeface="Arial" panose="020B0604020202020204" pitchFamily="34" charset="0"/>
                <a:cs typeface="Arial" panose="020B0604020202020204" pitchFamily="34" charset="0"/>
              </a:rPr>
              <a:t>Decay after 6 weeks</a:t>
            </a:r>
          </a:p>
          <a:p>
            <a:pPr marL="0" indent="0">
              <a:spcBef>
                <a:spcPts val="50"/>
              </a:spcBef>
              <a:buNone/>
            </a:pPr>
            <a:endParaRPr lang="en-US" sz="3000" dirty="0">
              <a:latin typeface="Arial" panose="020B0604020202020204" pitchFamily="34" charset="0"/>
              <a:cs typeface="Arial" panose="020B0604020202020204" pitchFamily="34" charset="0"/>
            </a:endParaRPr>
          </a:p>
          <a:p>
            <a:pPr marL="0" indent="0">
              <a:spcBef>
                <a:spcPts val="50"/>
              </a:spcBef>
              <a:buNone/>
            </a:pPr>
            <a:endParaRPr lang="en-US" sz="3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B90212-59B6-D6D1-6FD9-F18BFCE1E847}"/>
              </a:ext>
            </a:extLst>
          </p:cNvPr>
          <p:cNvSpPr/>
          <p:nvPr/>
        </p:nvSpPr>
        <p:spPr>
          <a:xfrm>
            <a:off x="6598432" y="1845735"/>
            <a:ext cx="2436711" cy="97366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2BE79C-F1A0-ACD4-603F-A3DBA6BFE418}"/>
              </a:ext>
            </a:extLst>
          </p:cNvPr>
          <p:cNvSpPr/>
          <p:nvPr/>
        </p:nvSpPr>
        <p:spPr>
          <a:xfrm>
            <a:off x="838200" y="1782955"/>
            <a:ext cx="2436711" cy="97366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D8B4BF-2F25-CFF0-8545-3604A384E39E}"/>
              </a:ext>
            </a:extLst>
          </p:cNvPr>
          <p:cNvSpPr/>
          <p:nvPr/>
        </p:nvSpPr>
        <p:spPr>
          <a:xfrm>
            <a:off x="6598432" y="4635233"/>
            <a:ext cx="3655911" cy="54636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9A1513-DCC2-0E94-5499-367E2612F07B}"/>
              </a:ext>
            </a:extLst>
          </p:cNvPr>
          <p:cNvSpPr/>
          <p:nvPr/>
        </p:nvSpPr>
        <p:spPr>
          <a:xfrm>
            <a:off x="838200" y="3690257"/>
            <a:ext cx="3256762" cy="5065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FF64C3-BA9B-7C49-1F66-7B6B5200FB2D}"/>
              </a:ext>
            </a:extLst>
          </p:cNvPr>
          <p:cNvSpPr/>
          <p:nvPr/>
        </p:nvSpPr>
        <p:spPr>
          <a:xfrm>
            <a:off x="838200" y="5100383"/>
            <a:ext cx="5638800" cy="1063197"/>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B7EBF9-4ADB-59EF-281C-6EAA1383D436}"/>
              </a:ext>
            </a:extLst>
          </p:cNvPr>
          <p:cNvSpPr/>
          <p:nvPr/>
        </p:nvSpPr>
        <p:spPr>
          <a:xfrm>
            <a:off x="6553200" y="4236625"/>
            <a:ext cx="1556657" cy="398607"/>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5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47DB9-A1E3-5DDE-7E26-AAD266B4778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81158AE-55A7-7EAB-7CB9-84C82DAFFAD4}"/>
              </a:ext>
            </a:extLst>
          </p:cNvPr>
          <p:cNvSpPr txBox="1">
            <a:spLocks/>
          </p:cNvSpPr>
          <p:nvPr/>
        </p:nvSpPr>
        <p:spPr>
          <a:xfrm>
            <a:off x="838200" y="365125"/>
            <a:ext cx="10515600" cy="10586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Phenotypes Collected</a:t>
            </a:r>
          </a:p>
        </p:txBody>
      </p:sp>
      <p:sp>
        <p:nvSpPr>
          <p:cNvPr id="5" name="Content Placeholder 7">
            <a:extLst>
              <a:ext uri="{FF2B5EF4-FFF2-40B4-BE49-F238E27FC236}">
                <a16:creationId xmlns:a16="http://schemas.microsoft.com/office/drawing/2014/main" id="{2F778CC5-4A76-8121-21F8-18B7A6C2DD1E}"/>
              </a:ext>
            </a:extLst>
          </p:cNvPr>
          <p:cNvSpPr txBox="1">
            <a:spLocks/>
          </p:cNvSpPr>
          <p:nvPr/>
        </p:nvSpPr>
        <p:spPr>
          <a:xfrm>
            <a:off x="838200" y="1782956"/>
            <a:ext cx="10747109" cy="7412952"/>
          </a:xfrm>
          <a:prstGeom prst="rect">
            <a:avLst/>
          </a:prstGeom>
          <a:noFill/>
          <a:ln w="76200">
            <a:noFill/>
          </a:ln>
        </p:spPr>
        <p:txBody>
          <a:bodyPr vert="horz" lIns="91440" tIns="45720" rIns="91440" bIns="45720" rtlCol="0">
            <a:noAutofit/>
          </a:bodyPr>
          <a:lstStyle>
            <a:lvl1pPr marL="960006" indent="-960006" algn="l" defTabSz="3840023" rtl="0" eaLnBrk="1" latinLnBrk="0" hangingPunct="1">
              <a:lnSpc>
                <a:spcPct val="90000"/>
              </a:lnSpc>
              <a:spcBef>
                <a:spcPts val="4200"/>
              </a:spcBef>
              <a:buFont typeface="Arial" panose="020B0604020202020204" pitchFamily="34" charset="0"/>
              <a:buChar char="•"/>
              <a:defRPr sz="11759" kern="1200">
                <a:solidFill>
                  <a:schemeClr val="tx1"/>
                </a:solidFill>
                <a:latin typeface="+mn-lt"/>
                <a:ea typeface="+mn-ea"/>
                <a:cs typeface="+mn-cs"/>
              </a:defRPr>
            </a:lvl1pPr>
            <a:lvl2pPr marL="2880017" indent="-960006" algn="l" defTabSz="3840023" rtl="0" eaLnBrk="1" latinLnBrk="0" hangingPunct="1">
              <a:lnSpc>
                <a:spcPct val="90000"/>
              </a:lnSpc>
              <a:spcBef>
                <a:spcPts val="2100"/>
              </a:spcBef>
              <a:buFont typeface="Arial" panose="020B0604020202020204" pitchFamily="34" charset="0"/>
              <a:buChar char="•"/>
              <a:defRPr sz="10079" kern="1200">
                <a:solidFill>
                  <a:schemeClr val="tx1"/>
                </a:solidFill>
                <a:latin typeface="+mn-lt"/>
                <a:ea typeface="+mn-ea"/>
                <a:cs typeface="+mn-cs"/>
              </a:defRPr>
            </a:lvl2pPr>
            <a:lvl3pPr marL="4800029" indent="-960006" algn="l" defTabSz="3840023" rtl="0" eaLnBrk="1" latinLnBrk="0" hangingPunct="1">
              <a:lnSpc>
                <a:spcPct val="90000"/>
              </a:lnSpc>
              <a:spcBef>
                <a:spcPts val="2100"/>
              </a:spcBef>
              <a:buFont typeface="Arial" panose="020B0604020202020204" pitchFamily="34" charset="0"/>
              <a:buChar char="•"/>
              <a:defRPr sz="8399" kern="1200">
                <a:solidFill>
                  <a:schemeClr val="tx1"/>
                </a:solidFill>
                <a:latin typeface="+mn-lt"/>
                <a:ea typeface="+mn-ea"/>
                <a:cs typeface="+mn-cs"/>
              </a:defRPr>
            </a:lvl3pPr>
            <a:lvl4pPr marL="6720040"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4pPr>
            <a:lvl5pPr marL="8640051"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5pPr>
            <a:lvl6pPr marL="10560063"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6pPr>
            <a:lvl7pPr marL="12480074"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7pPr>
            <a:lvl8pPr marL="14400086"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8pPr>
            <a:lvl9pPr marL="16320097"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9pPr>
          </a:lstStyle>
          <a:p>
            <a:pPr marL="0" indent="0">
              <a:lnSpc>
                <a:spcPct val="100000"/>
              </a:lnSpc>
              <a:spcBef>
                <a:spcPts val="50"/>
              </a:spcBef>
              <a:buNone/>
            </a:pPr>
            <a:r>
              <a:rPr lang="en-US" sz="3000" dirty="0">
                <a:latin typeface="Arial" panose="020B0604020202020204" pitchFamily="34" charset="0"/>
                <a:cs typeface="Arial" panose="020B0604020202020204" pitchFamily="34" charset="0"/>
              </a:rPr>
              <a:t>Flavor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Texture</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Diameter</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Fruit Mass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Shock Virus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1 day</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Firmness after 6 weeks</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Bloom time (5%, 50%, 95%)</a:t>
            </a:r>
          </a:p>
          <a:p>
            <a:pPr marL="0" indent="0">
              <a:lnSpc>
                <a:spcPct val="100000"/>
              </a:lnSpc>
              <a:spcBef>
                <a:spcPts val="50"/>
              </a:spcBef>
              <a:buNone/>
            </a:pPr>
            <a:r>
              <a:rPr lang="en-US" sz="3000" dirty="0">
                <a:latin typeface="Arial" panose="020B0604020202020204" pitchFamily="34" charset="0"/>
                <a:cs typeface="Arial" panose="020B0604020202020204" pitchFamily="34" charset="0"/>
              </a:rPr>
              <a:t>Ripening Time (5%, 50%, 95%)</a:t>
            </a: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a:p>
            <a:pPr marL="0" indent="0">
              <a:lnSpc>
                <a:spcPct val="100000"/>
              </a:lnSpc>
              <a:spcBef>
                <a:spcPts val="50"/>
              </a:spcBef>
              <a:buNone/>
            </a:pPr>
            <a:endParaRPr lang="en-US" sz="3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EB9D512-AE29-4972-FA84-DF92804EB2E5}"/>
              </a:ext>
            </a:extLst>
          </p:cNvPr>
          <p:cNvSpPr txBox="1"/>
          <p:nvPr/>
        </p:nvSpPr>
        <p:spPr>
          <a:xfrm>
            <a:off x="6598432" y="1826496"/>
            <a:ext cx="4496288" cy="4337085"/>
          </a:xfrm>
          <a:prstGeom prst="rect">
            <a:avLst/>
          </a:prstGeom>
          <a:noFill/>
        </p:spPr>
        <p:txBody>
          <a:bodyPr wrap="square">
            <a:spAutoFit/>
          </a:bodyPr>
          <a:lstStyle/>
          <a:p>
            <a:pPr marL="0" indent="0">
              <a:spcBef>
                <a:spcPts val="50"/>
              </a:spcBef>
              <a:buNone/>
            </a:pPr>
            <a:r>
              <a:rPr lang="en-US" sz="3000" dirty="0">
                <a:latin typeface="Arial" panose="020B0604020202020204" pitchFamily="34" charset="0"/>
                <a:cs typeface="Arial" panose="020B0604020202020204" pitchFamily="34" charset="0"/>
              </a:rPr>
              <a:t>Scar</a:t>
            </a:r>
          </a:p>
          <a:p>
            <a:pPr marL="0" indent="0">
              <a:spcBef>
                <a:spcPts val="50"/>
              </a:spcBef>
              <a:buNone/>
            </a:pPr>
            <a:r>
              <a:rPr lang="en-US" sz="3000" dirty="0">
                <a:latin typeface="Arial" panose="020B0604020202020204" pitchFamily="34" charset="0"/>
                <a:cs typeface="Arial" panose="020B0604020202020204" pitchFamily="34" charset="0"/>
              </a:rPr>
              <a:t>Appearance</a:t>
            </a:r>
          </a:p>
          <a:p>
            <a:pPr marL="0" indent="0">
              <a:spcBef>
                <a:spcPts val="50"/>
              </a:spcBef>
              <a:buNone/>
            </a:pPr>
            <a:r>
              <a:rPr lang="en-US" sz="3000" baseline="30000" dirty="0" err="1">
                <a:latin typeface="Arial" panose="020B0604020202020204" pitchFamily="34" charset="0"/>
                <a:cs typeface="Arial" panose="020B0604020202020204" pitchFamily="34" charset="0"/>
              </a:rPr>
              <a:t>o</a:t>
            </a:r>
            <a:r>
              <a:rPr lang="en-US" sz="3000" dirty="0" err="1">
                <a:latin typeface="Arial" panose="020B0604020202020204" pitchFamily="34" charset="0"/>
                <a:cs typeface="Arial" panose="020B0604020202020204" pitchFamily="34" charset="0"/>
              </a:rPr>
              <a:t>Brix</a:t>
            </a:r>
            <a:endParaRPr lang="en-US" sz="3000" dirty="0">
              <a:latin typeface="Arial" panose="020B0604020202020204" pitchFamily="34" charset="0"/>
              <a:cs typeface="Arial" panose="020B0604020202020204" pitchFamily="34" charset="0"/>
            </a:endParaRPr>
          </a:p>
          <a:p>
            <a:pPr marL="0" indent="0">
              <a:spcBef>
                <a:spcPts val="50"/>
              </a:spcBef>
              <a:buNone/>
            </a:pPr>
            <a:r>
              <a:rPr lang="en-US" sz="3000" dirty="0">
                <a:latin typeface="Arial" panose="020B0604020202020204" pitchFamily="34" charset="0"/>
                <a:cs typeface="Arial" panose="020B0604020202020204" pitchFamily="34" charset="0"/>
              </a:rPr>
              <a:t>pH</a:t>
            </a:r>
          </a:p>
          <a:p>
            <a:pPr>
              <a:spcBef>
                <a:spcPts val="50"/>
              </a:spcBef>
            </a:pPr>
            <a:r>
              <a:rPr lang="en-US" sz="3000" dirty="0">
                <a:latin typeface="Arial" panose="020B0604020202020204" pitchFamily="34" charset="0"/>
                <a:cs typeface="Arial" panose="020B0604020202020204" pitchFamily="34" charset="0"/>
              </a:rPr>
              <a:t>Acidity</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Height</a:t>
            </a:r>
          </a:p>
          <a:p>
            <a:pPr>
              <a:spcBef>
                <a:spcPts val="50"/>
              </a:spcBef>
            </a:pPr>
            <a:r>
              <a:rPr lang="en-US" sz="3000" dirty="0">
                <a:latin typeface="Arial" panose="020B0604020202020204" pitchFamily="34" charset="0"/>
                <a:cs typeface="Arial" panose="020B0604020202020204" pitchFamily="34" charset="0"/>
              </a:rPr>
              <a:t>Decay after 6 weeks</a:t>
            </a:r>
          </a:p>
          <a:p>
            <a:pPr marL="0" indent="0">
              <a:spcBef>
                <a:spcPts val="50"/>
              </a:spcBef>
              <a:buNone/>
            </a:pPr>
            <a:endParaRPr lang="en-US" sz="3000" dirty="0">
              <a:latin typeface="Arial" panose="020B0604020202020204" pitchFamily="34" charset="0"/>
              <a:cs typeface="Arial" panose="020B0604020202020204" pitchFamily="34" charset="0"/>
            </a:endParaRPr>
          </a:p>
          <a:p>
            <a:pPr marL="0" indent="0">
              <a:spcBef>
                <a:spcPts val="50"/>
              </a:spcBef>
              <a:buNone/>
            </a:pPr>
            <a:endParaRPr lang="en-US" sz="3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B90212-59B6-D6D1-6FD9-F18BFCE1E847}"/>
              </a:ext>
            </a:extLst>
          </p:cNvPr>
          <p:cNvSpPr/>
          <p:nvPr/>
        </p:nvSpPr>
        <p:spPr>
          <a:xfrm>
            <a:off x="6598432" y="1845735"/>
            <a:ext cx="2436711" cy="97366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2BE79C-F1A0-ACD4-603F-A3DBA6BFE418}"/>
              </a:ext>
            </a:extLst>
          </p:cNvPr>
          <p:cNvSpPr/>
          <p:nvPr/>
        </p:nvSpPr>
        <p:spPr>
          <a:xfrm>
            <a:off x="838200" y="1782955"/>
            <a:ext cx="2436711" cy="97366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D8B4BF-2F25-CFF0-8545-3604A384E39E}"/>
              </a:ext>
            </a:extLst>
          </p:cNvPr>
          <p:cNvSpPr/>
          <p:nvPr/>
        </p:nvSpPr>
        <p:spPr>
          <a:xfrm>
            <a:off x="6598432" y="4635233"/>
            <a:ext cx="3655911" cy="54636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9A1513-DCC2-0E94-5499-367E2612F07B}"/>
              </a:ext>
            </a:extLst>
          </p:cNvPr>
          <p:cNvSpPr/>
          <p:nvPr/>
        </p:nvSpPr>
        <p:spPr>
          <a:xfrm>
            <a:off x="838200" y="3690257"/>
            <a:ext cx="3256762" cy="5065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FF64C3-BA9B-7C49-1F66-7B6B5200FB2D}"/>
              </a:ext>
            </a:extLst>
          </p:cNvPr>
          <p:cNvSpPr/>
          <p:nvPr/>
        </p:nvSpPr>
        <p:spPr>
          <a:xfrm>
            <a:off x="838200" y="5100383"/>
            <a:ext cx="5638800" cy="1063197"/>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B7EBF9-4ADB-59EF-281C-6EAA1383D436}"/>
              </a:ext>
            </a:extLst>
          </p:cNvPr>
          <p:cNvSpPr/>
          <p:nvPr/>
        </p:nvSpPr>
        <p:spPr>
          <a:xfrm>
            <a:off x="6553200" y="4236625"/>
            <a:ext cx="1556657" cy="398607"/>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68EB93-4D16-0CB5-E0E8-1BF62274279D}"/>
              </a:ext>
            </a:extLst>
          </p:cNvPr>
          <p:cNvSpPr/>
          <p:nvPr/>
        </p:nvSpPr>
        <p:spPr>
          <a:xfrm>
            <a:off x="838200" y="4259595"/>
            <a:ext cx="4496288" cy="87085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99BF68-7FAC-D1BF-6E28-7F09657FBCA0}"/>
              </a:ext>
            </a:extLst>
          </p:cNvPr>
          <p:cNvSpPr/>
          <p:nvPr/>
        </p:nvSpPr>
        <p:spPr>
          <a:xfrm>
            <a:off x="838200" y="2813062"/>
            <a:ext cx="2743200" cy="87085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25550C-6E55-8D86-33C0-8F412C72D857}"/>
              </a:ext>
            </a:extLst>
          </p:cNvPr>
          <p:cNvSpPr/>
          <p:nvPr/>
        </p:nvSpPr>
        <p:spPr>
          <a:xfrm>
            <a:off x="6623715" y="2862940"/>
            <a:ext cx="1823599" cy="137368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34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8502-73B7-B853-FACE-C07F57F39E1C}"/>
              </a:ext>
            </a:extLst>
          </p:cNvPr>
          <p:cNvSpPr>
            <a:spLocks noGrp="1"/>
          </p:cNvSpPr>
          <p:nvPr>
            <p:ph type="title"/>
          </p:nvPr>
        </p:nvSpPr>
        <p:spPr/>
        <p:txBody>
          <a:bodyPr/>
          <a:lstStyle/>
          <a:p>
            <a:r>
              <a:rPr lang="en-US" dirty="0"/>
              <a:t>Phenotyping Aids </a:t>
            </a:r>
          </a:p>
        </p:txBody>
      </p:sp>
      <p:pic>
        <p:nvPicPr>
          <p:cNvPr id="9" name="screen-20230110-102804">
            <a:hlinkClick r:id="" action="ppaction://media"/>
            <a:extLst>
              <a:ext uri="{FF2B5EF4-FFF2-40B4-BE49-F238E27FC236}">
                <a16:creationId xmlns:a16="http://schemas.microsoft.com/office/drawing/2014/main" id="{90C1FF3C-0EBF-B0E5-9C23-49E59AB5A8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762754" y="1851465"/>
            <a:ext cx="2252348" cy="5006535"/>
          </a:xfrm>
        </p:spPr>
      </p:pic>
      <p:pic>
        <p:nvPicPr>
          <p:cNvPr id="4" name="Picture 3" descr="Graphical user interface&#10;&#10;Description automatically generated with medium confidence">
            <a:extLst>
              <a:ext uri="{FF2B5EF4-FFF2-40B4-BE49-F238E27FC236}">
                <a16:creationId xmlns:a16="http://schemas.microsoft.com/office/drawing/2014/main" id="{EF840C6C-67D5-4C9F-D7C6-B4902B1267CC}"/>
              </a:ext>
            </a:extLst>
          </p:cNvPr>
          <p:cNvPicPr>
            <a:picLocks noChangeAspect="1"/>
          </p:cNvPicPr>
          <p:nvPr/>
        </p:nvPicPr>
        <p:blipFill>
          <a:blip r:embed="rId6"/>
          <a:stretch>
            <a:fillRect/>
          </a:stretch>
        </p:blipFill>
        <p:spPr>
          <a:xfrm>
            <a:off x="918869" y="1845734"/>
            <a:ext cx="205666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and person in a field&#10;&#10;Description automatically generated with medium confidence">
            <a:extLst>
              <a:ext uri="{FF2B5EF4-FFF2-40B4-BE49-F238E27FC236}">
                <a16:creationId xmlns:a16="http://schemas.microsoft.com/office/drawing/2014/main" id="{D6B4BE06-3600-1D19-141B-D83BCDB4678A}"/>
              </a:ext>
            </a:extLst>
          </p:cNvPr>
          <p:cNvPicPr>
            <a:picLocks noChangeAspect="1"/>
          </p:cNvPicPr>
          <p:nvPr/>
        </p:nvPicPr>
        <p:blipFill rotWithShape="1">
          <a:blip r:embed="rId7">
            <a:extLst>
              <a:ext uri="{28A0092B-C50C-407E-A947-70E740481C1C}">
                <a14:useLocalDpi xmlns:a14="http://schemas.microsoft.com/office/drawing/2010/main" val="0"/>
              </a:ext>
            </a:extLst>
          </a:blip>
          <a:srcRect t="31464" b="7284"/>
          <a:stretch/>
        </p:blipFill>
        <p:spPr>
          <a:xfrm>
            <a:off x="8611836" y="199035"/>
            <a:ext cx="3377547" cy="2747694"/>
          </a:xfrm>
          <a:prstGeom prst="rect">
            <a:avLst/>
          </a:prstGeom>
        </p:spPr>
      </p:pic>
      <p:pic>
        <p:nvPicPr>
          <p:cNvPr id="7" name="Picture 6">
            <a:extLst>
              <a:ext uri="{FF2B5EF4-FFF2-40B4-BE49-F238E27FC236}">
                <a16:creationId xmlns:a16="http://schemas.microsoft.com/office/drawing/2014/main" id="{877002DA-AA4F-6E23-D946-BB2AA9EB87A2}"/>
              </a:ext>
            </a:extLst>
          </p:cNvPr>
          <p:cNvPicPr>
            <a:picLocks noChangeAspect="1"/>
          </p:cNvPicPr>
          <p:nvPr/>
        </p:nvPicPr>
        <p:blipFill rotWithShape="1">
          <a:blip r:embed="rId8">
            <a:extLst>
              <a:ext uri="{28A0092B-C50C-407E-A947-70E740481C1C}">
                <a14:useLocalDpi xmlns:a14="http://schemas.microsoft.com/office/drawing/2010/main" val="0"/>
              </a:ext>
            </a:extLst>
          </a:blip>
          <a:srcRect l="16988" t="38965" r="16940" b="11689"/>
          <a:stretch/>
        </p:blipFill>
        <p:spPr>
          <a:xfrm>
            <a:off x="7058406" y="2203153"/>
            <a:ext cx="3411724" cy="3384177"/>
          </a:xfrm>
          <a:prstGeom prst="rect">
            <a:avLst/>
          </a:prstGeom>
        </p:spPr>
      </p:pic>
      <p:sp>
        <p:nvSpPr>
          <p:cNvPr id="8" name="TextBox 7">
            <a:extLst>
              <a:ext uri="{FF2B5EF4-FFF2-40B4-BE49-F238E27FC236}">
                <a16:creationId xmlns:a16="http://schemas.microsoft.com/office/drawing/2014/main" id="{BA308035-9BA6-6864-20ED-15220CA03056}"/>
              </a:ext>
            </a:extLst>
          </p:cNvPr>
          <p:cNvSpPr txBox="1"/>
          <p:nvPr/>
        </p:nvSpPr>
        <p:spPr>
          <a:xfrm>
            <a:off x="9939652" y="5933496"/>
            <a:ext cx="2252348" cy="369332"/>
          </a:xfrm>
          <a:prstGeom prst="rect">
            <a:avLst/>
          </a:prstGeom>
          <a:noFill/>
        </p:spPr>
        <p:txBody>
          <a:bodyPr wrap="none" rtlCol="0">
            <a:spAutoFit/>
          </a:bodyPr>
          <a:lstStyle/>
          <a:p>
            <a:r>
              <a:rPr lang="en-US" dirty="0">
                <a:solidFill>
                  <a:schemeClr val="tx2"/>
                </a:solidFill>
              </a:rPr>
              <a:t>Photo by Lillian Hislop</a:t>
            </a:r>
          </a:p>
        </p:txBody>
      </p:sp>
    </p:spTree>
    <p:extLst>
      <p:ext uri="{BB962C8B-B14F-4D97-AF65-F5344CB8AC3E}">
        <p14:creationId xmlns:p14="http://schemas.microsoft.com/office/powerpoint/2010/main" val="35685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8D63-75AF-B6B6-7952-B4E206E97560}"/>
              </a:ext>
            </a:extLst>
          </p:cNvPr>
          <p:cNvSpPr>
            <a:spLocks noGrp="1"/>
          </p:cNvSpPr>
          <p:nvPr>
            <p:ph type="title"/>
          </p:nvPr>
        </p:nvSpPr>
        <p:spPr/>
        <p:txBody>
          <a:bodyPr/>
          <a:lstStyle/>
          <a:p>
            <a:r>
              <a:rPr lang="en-US" dirty="0"/>
              <a:t>Phenotyping Aids</a:t>
            </a:r>
          </a:p>
        </p:txBody>
      </p:sp>
      <p:sp>
        <p:nvSpPr>
          <p:cNvPr id="3" name="Content Placeholder 2">
            <a:extLst>
              <a:ext uri="{FF2B5EF4-FFF2-40B4-BE49-F238E27FC236}">
                <a16:creationId xmlns:a16="http://schemas.microsoft.com/office/drawing/2014/main" id="{35CC8920-A3F1-B67B-5DB3-F7DD48097810}"/>
              </a:ext>
            </a:extLst>
          </p:cNvPr>
          <p:cNvSpPr>
            <a:spLocks noGrp="1"/>
          </p:cNvSpPr>
          <p:nvPr>
            <p:ph idx="1"/>
          </p:nvPr>
        </p:nvSpPr>
        <p:spPr/>
        <p:txBody>
          <a:bodyPr/>
          <a:lstStyle/>
          <a:p>
            <a:r>
              <a:rPr lang="en-US" dirty="0" err="1"/>
              <a:t>BreedBase</a:t>
            </a:r>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3396D2FB-011B-D270-EC77-B917CE2F4B0C}"/>
              </a:ext>
            </a:extLst>
          </p:cNvPr>
          <p:cNvPicPr>
            <a:picLocks noChangeAspect="1"/>
          </p:cNvPicPr>
          <p:nvPr/>
        </p:nvPicPr>
        <p:blipFill rotWithShape="1">
          <a:blip r:embed="rId3">
            <a:extLst>
              <a:ext uri="{28A0092B-C50C-407E-A947-70E740481C1C}">
                <a14:useLocalDpi xmlns:a14="http://schemas.microsoft.com/office/drawing/2010/main" val="0"/>
              </a:ext>
            </a:extLst>
          </a:blip>
          <a:srcRect l="1639" t="18383" r="10717"/>
          <a:stretch/>
        </p:blipFill>
        <p:spPr>
          <a:xfrm>
            <a:off x="1097280" y="1737360"/>
            <a:ext cx="9059091" cy="4366874"/>
          </a:xfrm>
          <a:prstGeom prst="rect">
            <a:avLst/>
          </a:prstGeom>
        </p:spPr>
      </p:pic>
    </p:spTree>
    <p:extLst>
      <p:ext uri="{BB962C8B-B14F-4D97-AF65-F5344CB8AC3E}">
        <p14:creationId xmlns:p14="http://schemas.microsoft.com/office/powerpoint/2010/main" val="309335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D3EE-55FB-AC6E-65C5-A42545C4FD23}"/>
              </a:ext>
            </a:extLst>
          </p:cNvPr>
          <p:cNvSpPr>
            <a:spLocks noGrp="1"/>
          </p:cNvSpPr>
          <p:nvPr>
            <p:ph type="title"/>
          </p:nvPr>
        </p:nvSpPr>
        <p:spPr/>
        <p:txBody>
          <a:bodyPr/>
          <a:lstStyle/>
          <a:p>
            <a:r>
              <a:rPr lang="en-US" dirty="0"/>
              <a:t>Genotyping</a:t>
            </a:r>
          </a:p>
        </p:txBody>
      </p:sp>
      <p:sp>
        <p:nvSpPr>
          <p:cNvPr id="3" name="Content Placeholder 2">
            <a:extLst>
              <a:ext uri="{FF2B5EF4-FFF2-40B4-BE49-F238E27FC236}">
                <a16:creationId xmlns:a16="http://schemas.microsoft.com/office/drawing/2014/main" id="{4E4862B7-2ED4-9F97-A725-AF102861F0C8}"/>
              </a:ext>
            </a:extLst>
          </p:cNvPr>
          <p:cNvSpPr>
            <a:spLocks noGrp="1"/>
          </p:cNvSpPr>
          <p:nvPr>
            <p:ph idx="1"/>
          </p:nvPr>
        </p:nvSpPr>
        <p:spPr/>
        <p:txBody>
          <a:bodyPr>
            <a:normAutofit/>
          </a:bodyPr>
          <a:lstStyle/>
          <a:p>
            <a:r>
              <a:rPr lang="en-US" sz="2800" dirty="0" err="1"/>
              <a:t>DArTag</a:t>
            </a:r>
            <a:r>
              <a:rPr lang="en-US" sz="2800" dirty="0"/>
              <a:t> genotypes a selection of known SNPs and small indel markers</a:t>
            </a:r>
          </a:p>
          <a:p>
            <a:r>
              <a:rPr lang="en-US" sz="2800" dirty="0"/>
              <a:t>Marker platform developed by BI with probes for ~3,000 markers </a:t>
            </a:r>
          </a:p>
          <a:p>
            <a:r>
              <a:rPr lang="en-US" sz="2800" dirty="0"/>
              <a:t>Individuals into 13 clusters for marker processing</a:t>
            </a:r>
          </a:p>
        </p:txBody>
      </p:sp>
    </p:spTree>
    <p:extLst>
      <p:ext uri="{BB962C8B-B14F-4D97-AF65-F5344CB8AC3E}">
        <p14:creationId xmlns:p14="http://schemas.microsoft.com/office/powerpoint/2010/main" val="254545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39E6-3FBF-C60C-76FE-71365A2E4EC2}"/>
              </a:ext>
            </a:extLst>
          </p:cNvPr>
          <p:cNvSpPr>
            <a:spLocks noGrp="1"/>
          </p:cNvSpPr>
          <p:nvPr>
            <p:ph type="title"/>
          </p:nvPr>
        </p:nvSpPr>
        <p:spPr/>
        <p:txBody>
          <a:bodyPr/>
          <a:lstStyle/>
          <a:p>
            <a:r>
              <a:rPr lang="en-US" dirty="0"/>
              <a:t>Genotype Processing 	</a:t>
            </a:r>
          </a:p>
        </p:txBody>
      </p:sp>
      <p:sp>
        <p:nvSpPr>
          <p:cNvPr id="3" name="Content Placeholder 2">
            <a:extLst>
              <a:ext uri="{FF2B5EF4-FFF2-40B4-BE49-F238E27FC236}">
                <a16:creationId xmlns:a16="http://schemas.microsoft.com/office/drawing/2014/main" id="{7693F92C-7E40-F4C1-5F3E-A56E1EACA10F}"/>
              </a:ext>
            </a:extLst>
          </p:cNvPr>
          <p:cNvSpPr>
            <a:spLocks noGrp="1"/>
          </p:cNvSpPr>
          <p:nvPr>
            <p:ph idx="1"/>
          </p:nvPr>
        </p:nvSpPr>
        <p:spPr/>
        <p:txBody>
          <a:bodyPr/>
          <a:lstStyle/>
          <a:p>
            <a:pPr marL="514350" indent="-514350">
              <a:buFont typeface="+mj-lt"/>
              <a:buAutoNum type="arabicPeriod"/>
            </a:pPr>
            <a:r>
              <a:rPr lang="en-US" dirty="0"/>
              <a:t>Filter by missing data at both SAMPLE and MARKER levels when determining allele status regarding the database</a:t>
            </a:r>
          </a:p>
          <a:p>
            <a:pPr marL="514350" indent="-514350">
              <a:buFont typeface="+mj-lt"/>
              <a:buAutoNum type="arabicPeriod"/>
            </a:pPr>
            <a:r>
              <a:rPr lang="en-US" dirty="0"/>
              <a:t>Concatenate multiple </a:t>
            </a:r>
            <a:r>
              <a:rPr lang="en-US" dirty="0" err="1">
                <a:highlight>
                  <a:srgbClr val="00FF00"/>
                </a:highlight>
              </a:rPr>
              <a:t>DArTag</a:t>
            </a:r>
            <a:r>
              <a:rPr lang="en-US" dirty="0"/>
              <a:t> reports into one (</a:t>
            </a:r>
            <a:r>
              <a:rPr lang="en-US" dirty="0" err="1"/>
              <a:t>DArT</a:t>
            </a:r>
            <a:r>
              <a:rPr lang="en-US" dirty="0"/>
              <a:t> can process in a batch of 8 plates at one time)</a:t>
            </a:r>
          </a:p>
          <a:p>
            <a:pPr marL="514350" indent="-514350">
              <a:buFont typeface="+mj-lt"/>
              <a:buAutoNum type="arabicPeriod"/>
            </a:pPr>
            <a:r>
              <a:rPr lang="en-US" dirty="0"/>
              <a:t>Extract all SNPs from the concatenated report</a:t>
            </a:r>
          </a:p>
        </p:txBody>
      </p:sp>
      <p:sp>
        <p:nvSpPr>
          <p:cNvPr id="6" name="TextBox 5">
            <a:extLst>
              <a:ext uri="{FF2B5EF4-FFF2-40B4-BE49-F238E27FC236}">
                <a16:creationId xmlns:a16="http://schemas.microsoft.com/office/drawing/2014/main" id="{3C98BFFF-C949-55BB-C9EF-911D64E766DA}"/>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85073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39E6-3FBF-C60C-76FE-71365A2E4EC2}"/>
              </a:ext>
            </a:extLst>
          </p:cNvPr>
          <p:cNvSpPr>
            <a:spLocks noGrp="1"/>
          </p:cNvSpPr>
          <p:nvPr>
            <p:ph type="title"/>
          </p:nvPr>
        </p:nvSpPr>
        <p:spPr/>
        <p:txBody>
          <a:bodyPr/>
          <a:lstStyle/>
          <a:p>
            <a:r>
              <a:rPr lang="en-US" dirty="0"/>
              <a:t>Genotype Processing 	</a:t>
            </a:r>
          </a:p>
        </p:txBody>
      </p:sp>
      <p:sp>
        <p:nvSpPr>
          <p:cNvPr id="3" name="Content Placeholder 2">
            <a:extLst>
              <a:ext uri="{FF2B5EF4-FFF2-40B4-BE49-F238E27FC236}">
                <a16:creationId xmlns:a16="http://schemas.microsoft.com/office/drawing/2014/main" id="{7693F92C-7E40-F4C1-5F3E-A56E1EACA10F}"/>
              </a:ext>
            </a:extLst>
          </p:cNvPr>
          <p:cNvSpPr>
            <a:spLocks noGrp="1"/>
          </p:cNvSpPr>
          <p:nvPr>
            <p:ph idx="1"/>
          </p:nvPr>
        </p:nvSpPr>
        <p:spPr/>
        <p:txBody>
          <a:bodyPr/>
          <a:lstStyle/>
          <a:p>
            <a:pPr marL="514350" indent="-514350">
              <a:buFont typeface="+mj-lt"/>
              <a:buAutoNum type="arabicPeriod"/>
            </a:pPr>
            <a:r>
              <a:rPr lang="en-US" dirty="0"/>
              <a:t>Filter by missing data at both SAMPLE and MARKER levels when determining allele status regarding the database</a:t>
            </a:r>
          </a:p>
          <a:p>
            <a:pPr marL="514350" indent="-514350">
              <a:buFont typeface="+mj-lt"/>
              <a:buAutoNum type="arabicPeriod"/>
            </a:pPr>
            <a:r>
              <a:rPr lang="en-US" dirty="0"/>
              <a:t>Concatenate multiple </a:t>
            </a:r>
            <a:r>
              <a:rPr lang="en-US" dirty="0" err="1">
                <a:highlight>
                  <a:srgbClr val="00FF00"/>
                </a:highlight>
              </a:rPr>
              <a:t>DArTag</a:t>
            </a:r>
            <a:r>
              <a:rPr lang="en-US" dirty="0"/>
              <a:t> reports into one (</a:t>
            </a:r>
            <a:r>
              <a:rPr lang="en-US" dirty="0" err="1"/>
              <a:t>DArT</a:t>
            </a:r>
            <a:r>
              <a:rPr lang="en-US" dirty="0"/>
              <a:t> can process in a batch of 8 plates at one time)</a:t>
            </a:r>
          </a:p>
          <a:p>
            <a:pPr marL="514350" indent="-514350">
              <a:buFont typeface="+mj-lt"/>
              <a:buAutoNum type="arabicPeriod"/>
            </a:pPr>
            <a:r>
              <a:rPr lang="en-US" dirty="0"/>
              <a:t>Extract all SNPs from the concatenated report</a:t>
            </a:r>
          </a:p>
          <a:p>
            <a:pPr marL="514350" indent="-514350">
              <a:buFont typeface="+mj-lt"/>
              <a:buAutoNum type="arabicPeriod"/>
            </a:pPr>
            <a:r>
              <a:rPr lang="en-US" dirty="0"/>
              <a:t>Filter by missing data at both SAMPLE and MARKER levels using the single SNPs data</a:t>
            </a:r>
          </a:p>
          <a:p>
            <a:pPr marL="514350" indent="-514350">
              <a:buFont typeface="+mj-lt"/>
              <a:buAutoNum type="arabicPeriod"/>
            </a:pPr>
            <a:r>
              <a:rPr lang="en-US" dirty="0"/>
              <a:t>Filter by Hind/He function in </a:t>
            </a:r>
            <a:r>
              <a:rPr lang="en-US" dirty="0" err="1">
                <a:highlight>
                  <a:srgbClr val="00FF00"/>
                </a:highlight>
              </a:rPr>
              <a:t>polyRAD</a:t>
            </a:r>
            <a:endParaRPr lang="en-US" dirty="0">
              <a:highlight>
                <a:srgbClr val="00FF00"/>
              </a:highlight>
            </a:endParaRPr>
          </a:p>
          <a:p>
            <a:pPr marL="514350" indent="-514350">
              <a:buFont typeface="+mj-lt"/>
              <a:buAutoNum type="arabicPeriod"/>
            </a:pPr>
            <a:r>
              <a:rPr lang="en-US" dirty="0"/>
              <a:t>Genotype calling using </a:t>
            </a:r>
            <a:r>
              <a:rPr lang="en-US" dirty="0" err="1">
                <a:highlight>
                  <a:srgbClr val="00FF00"/>
                </a:highlight>
              </a:rPr>
              <a:t>polyRAD</a:t>
            </a:r>
            <a:r>
              <a:rPr lang="en-US" dirty="0"/>
              <a:t> and export genotypes in desired genotype format</a:t>
            </a:r>
          </a:p>
          <a:p>
            <a:pPr marL="514350" indent="-514350">
              <a:buFont typeface="+mj-lt"/>
              <a:buAutoNum type="arabicPeriod"/>
            </a:pPr>
            <a:r>
              <a:rPr lang="en-US" dirty="0"/>
              <a:t>Duplicates and poor signal samples identified and removed</a:t>
            </a:r>
          </a:p>
        </p:txBody>
      </p:sp>
      <p:sp>
        <p:nvSpPr>
          <p:cNvPr id="4" name="TextBox 3">
            <a:extLst>
              <a:ext uri="{FF2B5EF4-FFF2-40B4-BE49-F238E27FC236}">
                <a16:creationId xmlns:a16="http://schemas.microsoft.com/office/drawing/2014/main" id="{2455AB02-D3A5-8664-14A4-7F82CAA658EB}"/>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466962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CAC8-0CEB-F892-9B3C-1E6DD545177F}"/>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26AEB30A-BBC0-010D-8D35-BA5E4C85EBC2}"/>
              </a:ext>
            </a:extLst>
          </p:cNvPr>
          <p:cNvSpPr>
            <a:spLocks noGrp="1"/>
          </p:cNvSpPr>
          <p:nvPr>
            <p:ph idx="1"/>
          </p:nvPr>
        </p:nvSpPr>
        <p:spPr/>
        <p:txBody>
          <a:bodyPr>
            <a:normAutofit/>
          </a:bodyPr>
          <a:lstStyle/>
          <a:p>
            <a:pPr>
              <a:buFont typeface="Wingdings" panose="05000000000000000000" pitchFamily="2" charset="2"/>
              <a:buChar char="§"/>
            </a:pPr>
            <a:r>
              <a:rPr lang="en-US" sz="3200" dirty="0"/>
              <a:t>Breeding Insight Blueberry Project</a:t>
            </a:r>
          </a:p>
          <a:p>
            <a:pPr>
              <a:buFont typeface="Wingdings" panose="05000000000000000000" pitchFamily="2" charset="2"/>
              <a:buChar char="§"/>
            </a:pPr>
            <a:r>
              <a:rPr lang="en-US" sz="3200" dirty="0"/>
              <a:t>Project Outline</a:t>
            </a:r>
          </a:p>
          <a:p>
            <a:pPr>
              <a:buFont typeface="Wingdings" panose="05000000000000000000" pitchFamily="2" charset="2"/>
              <a:buChar char="§"/>
            </a:pPr>
            <a:r>
              <a:rPr lang="en-US" sz="3200" dirty="0"/>
              <a:t>Methods and Phenotyping Software</a:t>
            </a:r>
          </a:p>
          <a:p>
            <a:pPr>
              <a:buFont typeface="Wingdings" panose="05000000000000000000" pitchFamily="2" charset="2"/>
              <a:buChar char="§"/>
            </a:pPr>
            <a:r>
              <a:rPr lang="en-US" sz="3200" dirty="0"/>
              <a:t>Results So Far </a:t>
            </a:r>
          </a:p>
          <a:p>
            <a:pPr>
              <a:buFont typeface="Wingdings" panose="05000000000000000000" pitchFamily="2" charset="2"/>
              <a:buChar char="§"/>
            </a:pPr>
            <a:endParaRPr lang="en-US" sz="3200" dirty="0"/>
          </a:p>
        </p:txBody>
      </p:sp>
      <p:pic>
        <p:nvPicPr>
          <p:cNvPr id="4" name="Picture 3" descr="A picture containing plant, fruit, arranged, several&#10;&#10;Description automatically generated">
            <a:extLst>
              <a:ext uri="{FF2B5EF4-FFF2-40B4-BE49-F238E27FC236}">
                <a16:creationId xmlns:a16="http://schemas.microsoft.com/office/drawing/2014/main" id="{3DA581FF-0A2E-1A5E-7AC5-2CE096F22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372" y="2850304"/>
            <a:ext cx="3638364" cy="3638364"/>
          </a:xfrm>
          <a:prstGeom prst="rect">
            <a:avLst/>
          </a:prstGeom>
        </p:spPr>
      </p:pic>
      <p:sp>
        <p:nvSpPr>
          <p:cNvPr id="5" name="TextBox 4">
            <a:extLst>
              <a:ext uri="{FF2B5EF4-FFF2-40B4-BE49-F238E27FC236}">
                <a16:creationId xmlns:a16="http://schemas.microsoft.com/office/drawing/2014/main" id="{E2DD9DB4-C41C-6BF8-39C9-6700CC196E92}"/>
              </a:ext>
            </a:extLst>
          </p:cNvPr>
          <p:cNvSpPr txBox="1"/>
          <p:nvPr/>
        </p:nvSpPr>
        <p:spPr>
          <a:xfrm>
            <a:off x="9441503" y="6488668"/>
            <a:ext cx="2750497" cy="369332"/>
          </a:xfrm>
          <a:prstGeom prst="rect">
            <a:avLst/>
          </a:prstGeom>
          <a:noFill/>
        </p:spPr>
        <p:txBody>
          <a:bodyPr wrap="none" rtlCol="0">
            <a:spAutoFit/>
          </a:bodyPr>
          <a:lstStyle/>
          <a:p>
            <a:r>
              <a:rPr lang="en-US" dirty="0"/>
              <a:t>Image Predicted by Dall-E 2</a:t>
            </a:r>
          </a:p>
        </p:txBody>
      </p:sp>
      <p:pic>
        <p:nvPicPr>
          <p:cNvPr id="6" name="Picture 5" descr="A close up of some flowers&#10;&#10;Description automatically generated with low confidence">
            <a:extLst>
              <a:ext uri="{FF2B5EF4-FFF2-40B4-BE49-F238E27FC236}">
                <a16:creationId xmlns:a16="http://schemas.microsoft.com/office/drawing/2014/main" id="{2828A85F-9BAF-C874-44B7-B930D112E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79" y="4255187"/>
            <a:ext cx="2286000" cy="2286000"/>
          </a:xfrm>
          <a:prstGeom prst="rect">
            <a:avLst/>
          </a:prstGeom>
        </p:spPr>
      </p:pic>
    </p:spTree>
    <p:extLst>
      <p:ext uri="{BB962C8B-B14F-4D97-AF65-F5344CB8AC3E}">
        <p14:creationId xmlns:p14="http://schemas.microsoft.com/office/powerpoint/2010/main" val="4089853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F96A-3D97-E79D-57D6-551B22DD324C}"/>
              </a:ext>
            </a:extLst>
          </p:cNvPr>
          <p:cNvSpPr>
            <a:spLocks noGrp="1"/>
          </p:cNvSpPr>
          <p:nvPr>
            <p:ph type="title"/>
          </p:nvPr>
        </p:nvSpPr>
        <p:spPr>
          <a:xfrm>
            <a:off x="838200" y="365126"/>
            <a:ext cx="10515600" cy="802326"/>
          </a:xfrm>
        </p:spPr>
        <p:txBody>
          <a:bodyPr>
            <a:normAutofit fontScale="90000"/>
          </a:bodyPr>
          <a:lstStyle/>
          <a:p>
            <a:r>
              <a:rPr lang="en-US" dirty="0"/>
              <a:t>An example for Filtering samples and markers using Hind/He statistic in </a:t>
            </a:r>
            <a:r>
              <a:rPr lang="en-US" dirty="0" err="1"/>
              <a:t>polyRAD</a:t>
            </a:r>
            <a:endParaRPr lang="en-US" dirty="0"/>
          </a:p>
        </p:txBody>
      </p:sp>
      <p:pic>
        <p:nvPicPr>
          <p:cNvPr id="6" name="Picture 5">
            <a:extLst>
              <a:ext uri="{FF2B5EF4-FFF2-40B4-BE49-F238E27FC236}">
                <a16:creationId xmlns:a16="http://schemas.microsoft.com/office/drawing/2014/main" id="{4760602C-259C-6E02-CF30-120FF45454FA}"/>
              </a:ext>
            </a:extLst>
          </p:cNvPr>
          <p:cNvPicPr>
            <a:picLocks noChangeAspect="1"/>
          </p:cNvPicPr>
          <p:nvPr/>
        </p:nvPicPr>
        <p:blipFill>
          <a:blip r:embed="rId3"/>
          <a:stretch>
            <a:fillRect/>
          </a:stretch>
        </p:blipFill>
        <p:spPr>
          <a:xfrm>
            <a:off x="540657" y="1463579"/>
            <a:ext cx="4607473" cy="2642431"/>
          </a:xfrm>
          <a:prstGeom prst="rect">
            <a:avLst/>
          </a:prstGeom>
        </p:spPr>
      </p:pic>
      <p:pic>
        <p:nvPicPr>
          <p:cNvPr id="7" name="Picture 6">
            <a:extLst>
              <a:ext uri="{FF2B5EF4-FFF2-40B4-BE49-F238E27FC236}">
                <a16:creationId xmlns:a16="http://schemas.microsoft.com/office/drawing/2014/main" id="{0E44E083-5159-2F28-5C0A-86CE8273E91D}"/>
              </a:ext>
            </a:extLst>
          </p:cNvPr>
          <p:cNvPicPr>
            <a:picLocks noChangeAspect="1"/>
          </p:cNvPicPr>
          <p:nvPr/>
        </p:nvPicPr>
        <p:blipFill>
          <a:blip r:embed="rId4"/>
          <a:stretch>
            <a:fillRect/>
          </a:stretch>
        </p:blipFill>
        <p:spPr>
          <a:xfrm>
            <a:off x="639491" y="4328934"/>
            <a:ext cx="4409803" cy="2529066"/>
          </a:xfrm>
          <a:prstGeom prst="rect">
            <a:avLst/>
          </a:prstGeom>
        </p:spPr>
      </p:pic>
      <p:pic>
        <p:nvPicPr>
          <p:cNvPr id="8" name="Picture 7">
            <a:extLst>
              <a:ext uri="{FF2B5EF4-FFF2-40B4-BE49-F238E27FC236}">
                <a16:creationId xmlns:a16="http://schemas.microsoft.com/office/drawing/2014/main" id="{8E539E55-56EF-791B-490B-6DE349E8FED0}"/>
              </a:ext>
            </a:extLst>
          </p:cNvPr>
          <p:cNvPicPr>
            <a:picLocks noChangeAspect="1"/>
          </p:cNvPicPr>
          <p:nvPr/>
        </p:nvPicPr>
        <p:blipFill rotWithShape="1">
          <a:blip r:embed="rId5"/>
          <a:srcRect t="6089" b="-1"/>
          <a:stretch/>
        </p:blipFill>
        <p:spPr>
          <a:xfrm>
            <a:off x="6564605" y="3332832"/>
            <a:ext cx="4455048" cy="1391568"/>
          </a:xfrm>
          <a:prstGeom prst="rect">
            <a:avLst/>
          </a:prstGeom>
        </p:spPr>
      </p:pic>
      <p:sp>
        <p:nvSpPr>
          <p:cNvPr id="9" name="TextBox 8">
            <a:extLst>
              <a:ext uri="{FF2B5EF4-FFF2-40B4-BE49-F238E27FC236}">
                <a16:creationId xmlns:a16="http://schemas.microsoft.com/office/drawing/2014/main" id="{21D948DA-8A80-2142-B8C1-DE1B16947696}"/>
              </a:ext>
            </a:extLst>
          </p:cNvPr>
          <p:cNvSpPr txBox="1"/>
          <p:nvPr/>
        </p:nvSpPr>
        <p:spPr>
          <a:xfrm>
            <a:off x="4615420" y="1167451"/>
            <a:ext cx="1065420" cy="369332"/>
          </a:xfrm>
          <a:prstGeom prst="rect">
            <a:avLst/>
          </a:prstGeom>
          <a:noFill/>
        </p:spPr>
        <p:txBody>
          <a:bodyPr wrap="none" rtlCol="0">
            <a:spAutoFit/>
          </a:bodyPr>
          <a:lstStyle/>
          <a:p>
            <a:r>
              <a:rPr lang="en-US" dirty="0"/>
              <a:t>Removed</a:t>
            </a:r>
          </a:p>
        </p:txBody>
      </p:sp>
      <p:sp>
        <p:nvSpPr>
          <p:cNvPr id="18" name="Oval 17">
            <a:extLst>
              <a:ext uri="{FF2B5EF4-FFF2-40B4-BE49-F238E27FC236}">
                <a16:creationId xmlns:a16="http://schemas.microsoft.com/office/drawing/2014/main" id="{8E7C43C9-A820-CE10-6012-244A56E6F7DB}"/>
              </a:ext>
            </a:extLst>
          </p:cNvPr>
          <p:cNvSpPr/>
          <p:nvPr/>
        </p:nvSpPr>
        <p:spPr>
          <a:xfrm>
            <a:off x="3655380" y="1690688"/>
            <a:ext cx="209049" cy="198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C42A274-E7B5-B78F-626A-7CBF302C9654}"/>
              </a:ext>
            </a:extLst>
          </p:cNvPr>
          <p:cNvCxnSpPr/>
          <p:nvPr/>
        </p:nvCxnSpPr>
        <p:spPr>
          <a:xfrm flipV="1">
            <a:off x="3864429" y="1361080"/>
            <a:ext cx="794657" cy="3655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a16="http://schemas.microsoft.com/office/drawing/2014/main" id="{E1C9B802-A659-6040-CD3F-A06D0BDE2C18}"/>
              </a:ext>
            </a:extLst>
          </p:cNvPr>
          <p:cNvSpPr/>
          <p:nvPr/>
        </p:nvSpPr>
        <p:spPr>
          <a:xfrm>
            <a:off x="4109039" y="4899708"/>
            <a:ext cx="590651" cy="14668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BEB3A2D-3AE8-F338-F6CE-1E66805AFD69}"/>
              </a:ext>
            </a:extLst>
          </p:cNvPr>
          <p:cNvSpPr txBox="1"/>
          <p:nvPr/>
        </p:nvSpPr>
        <p:spPr>
          <a:xfrm>
            <a:off x="5018191" y="5312254"/>
            <a:ext cx="1065420" cy="369332"/>
          </a:xfrm>
          <a:prstGeom prst="rect">
            <a:avLst/>
          </a:prstGeom>
          <a:noFill/>
        </p:spPr>
        <p:txBody>
          <a:bodyPr wrap="none" rtlCol="0">
            <a:spAutoFit/>
          </a:bodyPr>
          <a:lstStyle/>
          <a:p>
            <a:r>
              <a:rPr lang="en-US" dirty="0"/>
              <a:t>Removed</a:t>
            </a:r>
          </a:p>
        </p:txBody>
      </p:sp>
      <p:cxnSp>
        <p:nvCxnSpPr>
          <p:cNvPr id="23" name="Straight Arrow Connector 22">
            <a:extLst>
              <a:ext uri="{FF2B5EF4-FFF2-40B4-BE49-F238E27FC236}">
                <a16:creationId xmlns:a16="http://schemas.microsoft.com/office/drawing/2014/main" id="{12FA9888-16B4-6E10-5538-08DE87A86813}"/>
              </a:ext>
            </a:extLst>
          </p:cNvPr>
          <p:cNvCxnSpPr/>
          <p:nvPr/>
        </p:nvCxnSpPr>
        <p:spPr>
          <a:xfrm flipV="1">
            <a:off x="4267200" y="5505883"/>
            <a:ext cx="794657" cy="3655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Rectangle 14">
            <a:extLst>
              <a:ext uri="{FF2B5EF4-FFF2-40B4-BE49-F238E27FC236}">
                <a16:creationId xmlns:a16="http://schemas.microsoft.com/office/drawing/2014/main" id="{36CD4290-5C3B-4BC4-975C-A82DABE2ECA2}"/>
              </a:ext>
            </a:extLst>
          </p:cNvPr>
          <p:cNvSpPr/>
          <p:nvPr/>
        </p:nvSpPr>
        <p:spPr>
          <a:xfrm>
            <a:off x="6096000" y="1980983"/>
            <a:ext cx="5257800" cy="874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This QC/filtering is being done separately within each population cluster!</a:t>
            </a:r>
          </a:p>
        </p:txBody>
      </p:sp>
      <p:sp>
        <p:nvSpPr>
          <p:cNvPr id="10" name="Slide Number Placeholder 9">
            <a:extLst>
              <a:ext uri="{FF2B5EF4-FFF2-40B4-BE49-F238E27FC236}">
                <a16:creationId xmlns:a16="http://schemas.microsoft.com/office/drawing/2014/main" id="{02030348-B341-BAD6-6BE1-EA12CB203B70}"/>
              </a:ext>
            </a:extLst>
          </p:cNvPr>
          <p:cNvSpPr>
            <a:spLocks noGrp="1"/>
          </p:cNvSpPr>
          <p:nvPr>
            <p:ph type="sldNum" sz="quarter" idx="12"/>
          </p:nvPr>
        </p:nvSpPr>
        <p:spPr/>
        <p:txBody>
          <a:bodyPr/>
          <a:lstStyle/>
          <a:p>
            <a:fld id="{FA720928-0BBB-654B-B217-9FAEC22A5837}" type="slidenum">
              <a:rPr lang="en-US" smtClean="0"/>
              <a:t>20</a:t>
            </a:fld>
            <a:endParaRPr lang="en-US"/>
          </a:p>
        </p:txBody>
      </p:sp>
      <p:sp>
        <p:nvSpPr>
          <p:cNvPr id="3" name="TextBox 2">
            <a:extLst>
              <a:ext uri="{FF2B5EF4-FFF2-40B4-BE49-F238E27FC236}">
                <a16:creationId xmlns:a16="http://schemas.microsoft.com/office/drawing/2014/main" id="{55D85B3A-CA59-F608-F69D-0A715E25466B}"/>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24099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879F-D8E7-8C0C-ACAE-D420A35A729F}"/>
              </a:ext>
            </a:extLst>
          </p:cNvPr>
          <p:cNvSpPr>
            <a:spLocks noGrp="1"/>
          </p:cNvSpPr>
          <p:nvPr>
            <p:ph type="title"/>
          </p:nvPr>
        </p:nvSpPr>
        <p:spPr/>
        <p:txBody>
          <a:bodyPr/>
          <a:lstStyle/>
          <a:p>
            <a:r>
              <a:rPr lang="en-US" dirty="0"/>
              <a:t>Extract dosage from VCF</a:t>
            </a:r>
          </a:p>
        </p:txBody>
      </p:sp>
      <p:pic>
        <p:nvPicPr>
          <p:cNvPr id="7" name="Picture 6">
            <a:extLst>
              <a:ext uri="{FF2B5EF4-FFF2-40B4-BE49-F238E27FC236}">
                <a16:creationId xmlns:a16="http://schemas.microsoft.com/office/drawing/2014/main" id="{2D58B472-7B5C-5E9F-EFE7-63BAB0B568CB}"/>
              </a:ext>
            </a:extLst>
          </p:cNvPr>
          <p:cNvPicPr>
            <a:picLocks noChangeAspect="1"/>
          </p:cNvPicPr>
          <p:nvPr/>
        </p:nvPicPr>
        <p:blipFill>
          <a:blip r:embed="rId2"/>
          <a:stretch>
            <a:fillRect/>
          </a:stretch>
        </p:blipFill>
        <p:spPr>
          <a:xfrm>
            <a:off x="977899" y="1690688"/>
            <a:ext cx="9661181" cy="3926341"/>
          </a:xfrm>
          <a:prstGeom prst="rect">
            <a:avLst/>
          </a:prstGeom>
        </p:spPr>
      </p:pic>
      <p:sp>
        <p:nvSpPr>
          <p:cNvPr id="3" name="Slide Number Placeholder 2">
            <a:extLst>
              <a:ext uri="{FF2B5EF4-FFF2-40B4-BE49-F238E27FC236}">
                <a16:creationId xmlns:a16="http://schemas.microsoft.com/office/drawing/2014/main" id="{D1997E55-2AAC-E698-6C4C-3AA8F7BC4848}"/>
              </a:ext>
            </a:extLst>
          </p:cNvPr>
          <p:cNvSpPr>
            <a:spLocks noGrp="1"/>
          </p:cNvSpPr>
          <p:nvPr>
            <p:ph type="sldNum" sz="quarter" idx="12"/>
          </p:nvPr>
        </p:nvSpPr>
        <p:spPr/>
        <p:txBody>
          <a:bodyPr/>
          <a:lstStyle/>
          <a:p>
            <a:fld id="{FA720928-0BBB-654B-B217-9FAEC22A5837}" type="slidenum">
              <a:rPr lang="en-US" smtClean="0"/>
              <a:t>21</a:t>
            </a:fld>
            <a:endParaRPr lang="en-US"/>
          </a:p>
        </p:txBody>
      </p:sp>
      <p:sp>
        <p:nvSpPr>
          <p:cNvPr id="4" name="TextBox 3">
            <a:extLst>
              <a:ext uri="{FF2B5EF4-FFF2-40B4-BE49-F238E27FC236}">
                <a16:creationId xmlns:a16="http://schemas.microsoft.com/office/drawing/2014/main" id="{1B2D80A2-C245-FC19-5641-8771BDFF1DAB}"/>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1247934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29C4-3265-4689-981D-98529952EDC3}"/>
              </a:ext>
            </a:extLst>
          </p:cNvPr>
          <p:cNvSpPr>
            <a:spLocks noGrp="1"/>
          </p:cNvSpPr>
          <p:nvPr>
            <p:ph type="title"/>
          </p:nvPr>
        </p:nvSpPr>
        <p:spPr>
          <a:xfrm>
            <a:off x="838200" y="365125"/>
            <a:ext cx="11057792" cy="1325563"/>
          </a:xfrm>
        </p:spPr>
        <p:txBody>
          <a:bodyPr/>
          <a:lstStyle/>
          <a:p>
            <a:r>
              <a:rPr lang="en-US" dirty="0"/>
              <a:t>Number of markers before and after filtering</a:t>
            </a:r>
          </a:p>
        </p:txBody>
      </p:sp>
      <p:graphicFrame>
        <p:nvGraphicFramePr>
          <p:cNvPr id="6" name="Table 5">
            <a:extLst>
              <a:ext uri="{FF2B5EF4-FFF2-40B4-BE49-F238E27FC236}">
                <a16:creationId xmlns:a16="http://schemas.microsoft.com/office/drawing/2014/main" id="{BFDDB12C-7EB0-89EC-C48B-1F75E9BE7F00}"/>
              </a:ext>
            </a:extLst>
          </p:cNvPr>
          <p:cNvGraphicFramePr>
            <a:graphicFrameLocks noGrp="1"/>
          </p:cNvGraphicFramePr>
          <p:nvPr/>
        </p:nvGraphicFramePr>
        <p:xfrm>
          <a:off x="1983829" y="1827325"/>
          <a:ext cx="6918056" cy="3508245"/>
        </p:xfrm>
        <a:graphic>
          <a:graphicData uri="http://schemas.openxmlformats.org/drawingml/2006/table">
            <a:tbl>
              <a:tblPr/>
              <a:tblGrid>
                <a:gridCol w="3733553">
                  <a:extLst>
                    <a:ext uri="{9D8B030D-6E8A-4147-A177-3AD203B41FA5}">
                      <a16:colId xmlns:a16="http://schemas.microsoft.com/office/drawing/2014/main" val="2672912301"/>
                    </a:ext>
                  </a:extLst>
                </a:gridCol>
                <a:gridCol w="1427536">
                  <a:extLst>
                    <a:ext uri="{9D8B030D-6E8A-4147-A177-3AD203B41FA5}">
                      <a16:colId xmlns:a16="http://schemas.microsoft.com/office/drawing/2014/main" val="1722570213"/>
                    </a:ext>
                  </a:extLst>
                </a:gridCol>
                <a:gridCol w="1756967">
                  <a:extLst>
                    <a:ext uri="{9D8B030D-6E8A-4147-A177-3AD203B41FA5}">
                      <a16:colId xmlns:a16="http://schemas.microsoft.com/office/drawing/2014/main" val="1316813690"/>
                    </a:ext>
                  </a:extLst>
                </a:gridCol>
              </a:tblGrid>
              <a:tr h="269865">
                <a:tc>
                  <a:txBody>
                    <a:bodyPr/>
                    <a:lstStyle/>
                    <a:p>
                      <a:pPr algn="l" fontAlgn="b"/>
                      <a:r>
                        <a:rPr lang="en-US" sz="1600" b="1" i="0" u="none" strike="noStrike">
                          <a:solidFill>
                            <a:srgbClr val="000000"/>
                          </a:solidFill>
                          <a:effectLst/>
                          <a:latin typeface="Calibri" panose="020F0502020204030204" pitchFamily="34" charset="0"/>
                        </a:rPr>
                        <a:t>Clusters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1" i="0" u="none" strike="noStrike" dirty="0">
                          <a:solidFill>
                            <a:srgbClr val="000000"/>
                          </a:solidFill>
                          <a:effectLst/>
                          <a:latin typeface="Calibri" panose="020F0502020204030204" pitchFamily="34" charset="0"/>
                        </a:rPr>
                        <a:t>Raw SNPs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1" i="0" u="none" strike="noStrike">
                          <a:solidFill>
                            <a:srgbClr val="000000"/>
                          </a:solidFill>
                          <a:effectLst/>
                          <a:latin typeface="Calibri" panose="020F0502020204030204" pitchFamily="34" charset="0"/>
                        </a:rPr>
                        <a:t>After filtering</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27195"/>
                  </a:ext>
                </a:extLst>
              </a:tr>
              <a:tr h="269865">
                <a:tc>
                  <a:txBody>
                    <a:bodyPr/>
                    <a:lstStyle/>
                    <a:p>
                      <a:pPr algn="l" fontAlgn="b"/>
                      <a:r>
                        <a:rPr lang="en-US" sz="1600" b="0" i="0" u="none" strike="noStrike">
                          <a:solidFill>
                            <a:srgbClr val="000000"/>
                          </a:solidFill>
                          <a:effectLst/>
                          <a:latin typeface="Calibri" panose="020F0502020204030204" pitchFamily="34" charset="0"/>
                        </a:rPr>
                        <a:t>Blue_Ribbon cluster</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600" b="0" i="0" u="none" strike="noStrike">
                          <a:solidFill>
                            <a:srgbClr val="000000"/>
                          </a:solidFill>
                          <a:effectLst/>
                          <a:latin typeface="Calibri" panose="020F0502020204030204" pitchFamily="34" charset="0"/>
                        </a:rPr>
                        <a:t>              9,419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600" b="0" i="0" u="none" strike="noStrike">
                          <a:solidFill>
                            <a:srgbClr val="000000"/>
                          </a:solidFill>
                          <a:effectLst/>
                          <a:latin typeface="Calibri" panose="020F0502020204030204" pitchFamily="34" charset="0"/>
                        </a:rPr>
                        <a:t>                    8,171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33870324"/>
                  </a:ext>
                </a:extLst>
              </a:tr>
              <a:tr h="269865">
                <a:tc>
                  <a:txBody>
                    <a:bodyPr/>
                    <a:lstStyle/>
                    <a:p>
                      <a:pPr algn="l" fontAlgn="b"/>
                      <a:r>
                        <a:rPr lang="en-US" sz="1600" b="0" i="0" u="none" strike="noStrike">
                          <a:solidFill>
                            <a:srgbClr val="000000"/>
                          </a:solidFill>
                          <a:effectLst/>
                          <a:latin typeface="Calibri" panose="020F0502020204030204" pitchFamily="34" charset="0"/>
                        </a:rPr>
                        <a:t>Calypso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8,650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7,955 </a:t>
                      </a:r>
                    </a:p>
                  </a:txBody>
                  <a:tcPr marL="9525" marR="9525" marT="9525" marB="0" anchor="ctr">
                    <a:lnL>
                      <a:noFill/>
                    </a:lnL>
                    <a:lnR>
                      <a:noFill/>
                    </a:lnR>
                    <a:lnT>
                      <a:noFill/>
                    </a:lnT>
                    <a:lnB>
                      <a:noFill/>
                    </a:lnB>
                  </a:tcPr>
                </a:tc>
                <a:extLst>
                  <a:ext uri="{0D108BD9-81ED-4DB2-BD59-A6C34878D82A}">
                    <a16:rowId xmlns:a16="http://schemas.microsoft.com/office/drawing/2014/main" val="1100903657"/>
                  </a:ext>
                </a:extLst>
              </a:tr>
              <a:tr h="269865">
                <a:tc>
                  <a:txBody>
                    <a:bodyPr/>
                    <a:lstStyle/>
                    <a:p>
                      <a:pPr algn="l" fontAlgn="b"/>
                      <a:r>
                        <a:rPr lang="en-US" sz="1600" b="0" i="0" u="none" strike="noStrike">
                          <a:solidFill>
                            <a:srgbClr val="000000"/>
                          </a:solidFill>
                          <a:effectLst/>
                          <a:latin typeface="Calibri" panose="020F0502020204030204" pitchFamily="34" charset="0"/>
                        </a:rPr>
                        <a:t>Draper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8,966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7,913 </a:t>
                      </a:r>
                    </a:p>
                  </a:txBody>
                  <a:tcPr marL="9525" marR="9525" marT="9525" marB="0" anchor="ctr">
                    <a:lnL>
                      <a:noFill/>
                    </a:lnL>
                    <a:lnR>
                      <a:noFill/>
                    </a:lnR>
                    <a:lnT>
                      <a:noFill/>
                    </a:lnT>
                    <a:lnB>
                      <a:noFill/>
                    </a:lnB>
                  </a:tcPr>
                </a:tc>
                <a:extLst>
                  <a:ext uri="{0D108BD9-81ED-4DB2-BD59-A6C34878D82A}">
                    <a16:rowId xmlns:a16="http://schemas.microsoft.com/office/drawing/2014/main" val="2118544885"/>
                  </a:ext>
                </a:extLst>
              </a:tr>
              <a:tr h="269865">
                <a:tc>
                  <a:txBody>
                    <a:bodyPr/>
                    <a:lstStyle/>
                    <a:p>
                      <a:pPr algn="l" fontAlgn="b"/>
                      <a:r>
                        <a:rPr lang="en-US" sz="1600" b="0" i="0" u="none" strike="noStrike">
                          <a:solidFill>
                            <a:srgbClr val="000000"/>
                          </a:solidFill>
                          <a:effectLst/>
                          <a:latin typeface="Calibri" panose="020F0502020204030204" pitchFamily="34" charset="0"/>
                        </a:rPr>
                        <a:t>Echo_Liberty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8,892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7,980 </a:t>
                      </a:r>
                    </a:p>
                  </a:txBody>
                  <a:tcPr marL="9525" marR="9525" marT="9525" marB="0" anchor="ctr">
                    <a:lnL>
                      <a:noFill/>
                    </a:lnL>
                    <a:lnR>
                      <a:noFill/>
                    </a:lnR>
                    <a:lnT>
                      <a:noFill/>
                    </a:lnT>
                    <a:lnB>
                      <a:noFill/>
                    </a:lnB>
                  </a:tcPr>
                </a:tc>
                <a:extLst>
                  <a:ext uri="{0D108BD9-81ED-4DB2-BD59-A6C34878D82A}">
                    <a16:rowId xmlns:a16="http://schemas.microsoft.com/office/drawing/2014/main" val="2157151733"/>
                  </a:ext>
                </a:extLst>
              </a:tr>
              <a:tr h="269865">
                <a:tc>
                  <a:txBody>
                    <a:bodyPr/>
                    <a:lstStyle/>
                    <a:p>
                      <a:pPr algn="l" fontAlgn="b"/>
                      <a:r>
                        <a:rPr lang="en-US" sz="1600" b="0" i="0" u="none" strike="noStrike" dirty="0">
                          <a:solidFill>
                            <a:srgbClr val="000000"/>
                          </a:solidFill>
                          <a:effectLst/>
                          <a:latin typeface="Calibri" panose="020F0502020204030204" pitchFamily="34" charset="0"/>
                        </a:rPr>
                        <a:t>Legacy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8,099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7,355 </a:t>
                      </a:r>
                    </a:p>
                  </a:txBody>
                  <a:tcPr marL="9525" marR="9525" marT="9525" marB="0" anchor="ctr">
                    <a:lnL>
                      <a:noFill/>
                    </a:lnL>
                    <a:lnR>
                      <a:noFill/>
                    </a:lnR>
                    <a:lnT>
                      <a:noFill/>
                    </a:lnT>
                    <a:lnB>
                      <a:noFill/>
                    </a:lnB>
                  </a:tcPr>
                </a:tc>
                <a:extLst>
                  <a:ext uri="{0D108BD9-81ED-4DB2-BD59-A6C34878D82A}">
                    <a16:rowId xmlns:a16="http://schemas.microsoft.com/office/drawing/2014/main" val="1918596048"/>
                  </a:ext>
                </a:extLst>
              </a:tr>
              <a:tr h="269865">
                <a:tc>
                  <a:txBody>
                    <a:bodyPr/>
                    <a:lstStyle/>
                    <a:p>
                      <a:pPr algn="l" fontAlgn="b"/>
                      <a:r>
                        <a:rPr lang="en-US" sz="1600" b="0" i="0" u="none" strike="noStrike">
                          <a:solidFill>
                            <a:srgbClr val="000000"/>
                          </a:solidFill>
                          <a:effectLst/>
                          <a:latin typeface="Calibri" panose="020F0502020204030204" pitchFamily="34" charset="0"/>
                        </a:rPr>
                        <a:t>Misc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10,066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8,938 </a:t>
                      </a:r>
                    </a:p>
                  </a:txBody>
                  <a:tcPr marL="9525" marR="9525" marT="9525" marB="0" anchor="ctr">
                    <a:lnL>
                      <a:noFill/>
                    </a:lnL>
                    <a:lnR>
                      <a:noFill/>
                    </a:lnR>
                    <a:lnT>
                      <a:noFill/>
                    </a:lnT>
                    <a:lnB>
                      <a:noFill/>
                    </a:lnB>
                  </a:tcPr>
                </a:tc>
                <a:extLst>
                  <a:ext uri="{0D108BD9-81ED-4DB2-BD59-A6C34878D82A}">
                    <a16:rowId xmlns:a16="http://schemas.microsoft.com/office/drawing/2014/main" val="3869668501"/>
                  </a:ext>
                </a:extLst>
              </a:tr>
              <a:tr h="269865">
                <a:tc>
                  <a:txBody>
                    <a:bodyPr/>
                    <a:lstStyle/>
                    <a:p>
                      <a:pPr algn="l" fontAlgn="b"/>
                      <a:r>
                        <a:rPr lang="en-US" sz="1600" b="0" i="0" u="none" strike="noStrike">
                          <a:solidFill>
                            <a:srgbClr val="000000"/>
                          </a:solidFill>
                          <a:effectLst/>
                          <a:latin typeface="Calibri" panose="020F0502020204030204" pitchFamily="34" charset="0"/>
                        </a:rPr>
                        <a:t>ORUS_114-2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8,750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7,912 </a:t>
                      </a:r>
                    </a:p>
                  </a:txBody>
                  <a:tcPr marL="9525" marR="9525" marT="9525" marB="0" anchor="ctr">
                    <a:lnL>
                      <a:noFill/>
                    </a:lnL>
                    <a:lnR>
                      <a:noFill/>
                    </a:lnR>
                    <a:lnT>
                      <a:noFill/>
                    </a:lnT>
                    <a:lnB>
                      <a:noFill/>
                    </a:lnB>
                  </a:tcPr>
                </a:tc>
                <a:extLst>
                  <a:ext uri="{0D108BD9-81ED-4DB2-BD59-A6C34878D82A}">
                    <a16:rowId xmlns:a16="http://schemas.microsoft.com/office/drawing/2014/main" val="2090149048"/>
                  </a:ext>
                </a:extLst>
              </a:tr>
              <a:tr h="269865">
                <a:tc>
                  <a:txBody>
                    <a:bodyPr/>
                    <a:lstStyle/>
                    <a:p>
                      <a:pPr algn="l" fontAlgn="b"/>
                      <a:r>
                        <a:rPr lang="en-US" sz="1600" b="0" i="0" u="none" strike="noStrike">
                          <a:solidFill>
                            <a:srgbClr val="000000"/>
                          </a:solidFill>
                          <a:effectLst/>
                          <a:latin typeface="Calibri" panose="020F0502020204030204" pitchFamily="34" charset="0"/>
                        </a:rPr>
                        <a:t>ORUS_202-2_ORUS_265-2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9,731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8,616 </a:t>
                      </a:r>
                    </a:p>
                  </a:txBody>
                  <a:tcPr marL="9525" marR="9525" marT="9525" marB="0" anchor="ctr">
                    <a:lnL>
                      <a:noFill/>
                    </a:lnL>
                    <a:lnR>
                      <a:noFill/>
                    </a:lnR>
                    <a:lnT>
                      <a:noFill/>
                    </a:lnT>
                    <a:lnB>
                      <a:noFill/>
                    </a:lnB>
                  </a:tcPr>
                </a:tc>
                <a:extLst>
                  <a:ext uri="{0D108BD9-81ED-4DB2-BD59-A6C34878D82A}">
                    <a16:rowId xmlns:a16="http://schemas.microsoft.com/office/drawing/2014/main" val="3264414748"/>
                  </a:ext>
                </a:extLst>
              </a:tr>
              <a:tr h="269865">
                <a:tc>
                  <a:txBody>
                    <a:bodyPr/>
                    <a:lstStyle/>
                    <a:p>
                      <a:pPr algn="l" fontAlgn="b"/>
                      <a:r>
                        <a:rPr lang="en-US" sz="1600" b="0" i="0" u="none" strike="noStrike">
                          <a:solidFill>
                            <a:srgbClr val="000000"/>
                          </a:solidFill>
                          <a:effectLst/>
                          <a:latin typeface="Calibri" panose="020F0502020204030204" pitchFamily="34" charset="0"/>
                        </a:rPr>
                        <a:t>ORUS_242-1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9,026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7,985 </a:t>
                      </a:r>
                    </a:p>
                  </a:txBody>
                  <a:tcPr marL="9525" marR="9525" marT="9525" marB="0" anchor="ctr">
                    <a:lnL>
                      <a:noFill/>
                    </a:lnL>
                    <a:lnR>
                      <a:noFill/>
                    </a:lnR>
                    <a:lnT>
                      <a:noFill/>
                    </a:lnT>
                    <a:lnB>
                      <a:noFill/>
                    </a:lnB>
                  </a:tcPr>
                </a:tc>
                <a:extLst>
                  <a:ext uri="{0D108BD9-81ED-4DB2-BD59-A6C34878D82A}">
                    <a16:rowId xmlns:a16="http://schemas.microsoft.com/office/drawing/2014/main" val="2320016333"/>
                  </a:ext>
                </a:extLst>
              </a:tr>
              <a:tr h="269865">
                <a:tc>
                  <a:txBody>
                    <a:bodyPr/>
                    <a:lstStyle/>
                    <a:p>
                      <a:pPr algn="l" fontAlgn="b"/>
                      <a:r>
                        <a:rPr lang="en-US" sz="1600" b="0" i="0" u="none" strike="noStrike">
                          <a:solidFill>
                            <a:srgbClr val="000000"/>
                          </a:solidFill>
                          <a:effectLst/>
                          <a:latin typeface="Calibri" panose="020F0502020204030204" pitchFamily="34" charset="0"/>
                        </a:rPr>
                        <a:t>ORUS_301-2_ORUS_52-1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8,672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7,736 </a:t>
                      </a:r>
                    </a:p>
                  </a:txBody>
                  <a:tcPr marL="9525" marR="9525" marT="9525" marB="0" anchor="ctr">
                    <a:lnL>
                      <a:noFill/>
                    </a:lnL>
                    <a:lnR>
                      <a:noFill/>
                    </a:lnR>
                    <a:lnT>
                      <a:noFill/>
                    </a:lnT>
                    <a:lnB>
                      <a:noFill/>
                    </a:lnB>
                  </a:tcPr>
                </a:tc>
                <a:extLst>
                  <a:ext uri="{0D108BD9-81ED-4DB2-BD59-A6C34878D82A}">
                    <a16:rowId xmlns:a16="http://schemas.microsoft.com/office/drawing/2014/main" val="1299681140"/>
                  </a:ext>
                </a:extLst>
              </a:tr>
              <a:tr h="269865">
                <a:tc>
                  <a:txBody>
                    <a:bodyPr/>
                    <a:lstStyle/>
                    <a:p>
                      <a:pPr algn="l" fontAlgn="b"/>
                      <a:r>
                        <a:rPr lang="en-US" sz="1600" b="0" i="0" u="none" strike="noStrike">
                          <a:solidFill>
                            <a:srgbClr val="000000"/>
                          </a:solidFill>
                          <a:effectLst/>
                          <a:latin typeface="Calibri" panose="020F0502020204030204" pitchFamily="34" charset="0"/>
                        </a:rPr>
                        <a:t>ORUS_35-3_Cargo cluster</a:t>
                      </a:r>
                    </a:p>
                  </a:txBody>
                  <a:tcPr marL="9525" marR="9525" marT="9525" marB="0" anchor="b">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9,951 </a:t>
                      </a:r>
                    </a:p>
                  </a:txBody>
                  <a:tcPr marL="9525" marR="9525" marT="9525" marB="0" anchor="ctr">
                    <a:lnL>
                      <a:noFill/>
                    </a:lnL>
                    <a:lnR>
                      <a:noFill/>
                    </a:lnR>
                    <a:lnT>
                      <a:noFill/>
                    </a:lnT>
                    <a:lnB>
                      <a:noFill/>
                    </a:lnB>
                  </a:tcPr>
                </a:tc>
                <a:tc>
                  <a:txBody>
                    <a:bodyPr/>
                    <a:lstStyle/>
                    <a:p>
                      <a:pPr algn="r" fontAlgn="ctr"/>
                      <a:r>
                        <a:rPr lang="en-US" sz="1600" b="0" i="0" u="none" strike="noStrike">
                          <a:solidFill>
                            <a:srgbClr val="000000"/>
                          </a:solidFill>
                          <a:effectLst/>
                          <a:latin typeface="Calibri" panose="020F0502020204030204" pitchFamily="34" charset="0"/>
                        </a:rPr>
                        <a:t>                    8,909 </a:t>
                      </a:r>
                    </a:p>
                  </a:txBody>
                  <a:tcPr marL="9525" marR="9525" marT="9525" marB="0" anchor="ctr">
                    <a:lnL>
                      <a:noFill/>
                    </a:lnL>
                    <a:lnR>
                      <a:noFill/>
                    </a:lnR>
                    <a:lnT>
                      <a:noFill/>
                    </a:lnT>
                    <a:lnB>
                      <a:noFill/>
                    </a:lnB>
                  </a:tcPr>
                </a:tc>
                <a:extLst>
                  <a:ext uri="{0D108BD9-81ED-4DB2-BD59-A6C34878D82A}">
                    <a16:rowId xmlns:a16="http://schemas.microsoft.com/office/drawing/2014/main" val="658646742"/>
                  </a:ext>
                </a:extLst>
              </a:tr>
              <a:tr h="269865">
                <a:tc>
                  <a:txBody>
                    <a:bodyPr/>
                    <a:lstStyle/>
                    <a:p>
                      <a:pPr algn="l" fontAlgn="b"/>
                      <a:r>
                        <a:rPr lang="en-US" sz="1600" b="0" i="0" u="none" strike="noStrike">
                          <a:solidFill>
                            <a:srgbClr val="000000"/>
                          </a:solidFill>
                          <a:effectLst/>
                          <a:latin typeface="Calibri" panose="020F0502020204030204" pitchFamily="34" charset="0"/>
                        </a:rPr>
                        <a:t>Toro cluster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Calibri" panose="020F0502020204030204" pitchFamily="34" charset="0"/>
                        </a:rPr>
                        <a:t>              8,588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Calibri" panose="020F0502020204030204" pitchFamily="34" charset="0"/>
                        </a:rPr>
                        <a:t>                    7,848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5429821"/>
                  </a:ext>
                </a:extLst>
              </a:tr>
            </a:tbl>
          </a:graphicData>
        </a:graphic>
      </p:graphicFrame>
      <p:sp>
        <p:nvSpPr>
          <p:cNvPr id="9" name="Slide Number Placeholder 8">
            <a:extLst>
              <a:ext uri="{FF2B5EF4-FFF2-40B4-BE49-F238E27FC236}">
                <a16:creationId xmlns:a16="http://schemas.microsoft.com/office/drawing/2014/main" id="{532D80C4-D347-5E30-76F3-E3F53A47C540}"/>
              </a:ext>
            </a:extLst>
          </p:cNvPr>
          <p:cNvSpPr>
            <a:spLocks noGrp="1"/>
          </p:cNvSpPr>
          <p:nvPr>
            <p:ph type="sldNum" sz="quarter" idx="12"/>
          </p:nvPr>
        </p:nvSpPr>
        <p:spPr/>
        <p:txBody>
          <a:bodyPr/>
          <a:lstStyle/>
          <a:p>
            <a:fld id="{FA720928-0BBB-654B-B217-9FAEC22A5837}" type="slidenum">
              <a:rPr lang="en-US" smtClean="0"/>
              <a:t>22</a:t>
            </a:fld>
            <a:endParaRPr lang="en-US"/>
          </a:p>
        </p:txBody>
      </p:sp>
      <p:sp>
        <p:nvSpPr>
          <p:cNvPr id="3" name="TextBox 2">
            <a:extLst>
              <a:ext uri="{FF2B5EF4-FFF2-40B4-BE49-F238E27FC236}">
                <a16:creationId xmlns:a16="http://schemas.microsoft.com/office/drawing/2014/main" id="{13248E2F-7CA3-C61A-160A-9241F7E99C74}"/>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4159291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8538D8-3B32-90CC-FA67-877901F5B30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A7A958-FC31-D34B-B04F-065A92F6FCA8}"/>
              </a:ext>
            </a:extLst>
          </p:cNvPr>
          <p:cNvSpPr>
            <a:spLocks noGrp="1"/>
          </p:cNvSpPr>
          <p:nvPr>
            <p:ph type="title"/>
          </p:nvPr>
        </p:nvSpPr>
        <p:spPr>
          <a:xfrm>
            <a:off x="838200" y="365125"/>
            <a:ext cx="5144146" cy="834073"/>
          </a:xfrm>
        </p:spPr>
        <p:txBody>
          <a:bodyPr/>
          <a:lstStyle/>
          <a:p>
            <a:r>
              <a:rPr lang="en-US" dirty="0"/>
              <a:t>Legacy cluster</a:t>
            </a:r>
          </a:p>
        </p:txBody>
      </p:sp>
      <p:pic>
        <p:nvPicPr>
          <p:cNvPr id="6" name="Picture 5">
            <a:extLst>
              <a:ext uri="{FF2B5EF4-FFF2-40B4-BE49-F238E27FC236}">
                <a16:creationId xmlns:a16="http://schemas.microsoft.com/office/drawing/2014/main" id="{973C8EC9-3231-465B-E31A-33B8A7C92CDA}"/>
              </a:ext>
            </a:extLst>
          </p:cNvPr>
          <p:cNvPicPr>
            <a:picLocks noChangeAspect="1"/>
          </p:cNvPicPr>
          <p:nvPr/>
        </p:nvPicPr>
        <p:blipFill>
          <a:blip r:embed="rId2"/>
          <a:stretch>
            <a:fillRect/>
          </a:stretch>
        </p:blipFill>
        <p:spPr>
          <a:xfrm>
            <a:off x="61992" y="2655390"/>
            <a:ext cx="4754880" cy="2374464"/>
          </a:xfrm>
          <a:prstGeom prst="rect">
            <a:avLst/>
          </a:prstGeom>
        </p:spPr>
      </p:pic>
      <p:pic>
        <p:nvPicPr>
          <p:cNvPr id="7" name="Picture 6">
            <a:extLst>
              <a:ext uri="{FF2B5EF4-FFF2-40B4-BE49-F238E27FC236}">
                <a16:creationId xmlns:a16="http://schemas.microsoft.com/office/drawing/2014/main" id="{813407EB-7A19-4328-616D-6BBF38BB1C98}"/>
              </a:ext>
            </a:extLst>
          </p:cNvPr>
          <p:cNvPicPr>
            <a:picLocks noChangeAspect="1"/>
          </p:cNvPicPr>
          <p:nvPr/>
        </p:nvPicPr>
        <p:blipFill>
          <a:blip r:embed="rId3"/>
          <a:stretch>
            <a:fillRect/>
          </a:stretch>
        </p:blipFill>
        <p:spPr>
          <a:xfrm>
            <a:off x="3653088" y="2655390"/>
            <a:ext cx="4754880" cy="2374464"/>
          </a:xfrm>
          <a:prstGeom prst="rect">
            <a:avLst/>
          </a:prstGeom>
        </p:spPr>
      </p:pic>
      <p:pic>
        <p:nvPicPr>
          <p:cNvPr id="8" name="Picture 7">
            <a:extLst>
              <a:ext uri="{FF2B5EF4-FFF2-40B4-BE49-F238E27FC236}">
                <a16:creationId xmlns:a16="http://schemas.microsoft.com/office/drawing/2014/main" id="{8355B6E1-5A38-56DF-9C05-7740E8EA8A45}"/>
              </a:ext>
            </a:extLst>
          </p:cNvPr>
          <p:cNvPicPr>
            <a:picLocks noChangeAspect="1"/>
          </p:cNvPicPr>
          <p:nvPr/>
        </p:nvPicPr>
        <p:blipFill>
          <a:blip r:embed="rId4"/>
          <a:stretch>
            <a:fillRect/>
          </a:stretch>
        </p:blipFill>
        <p:spPr>
          <a:xfrm>
            <a:off x="7341168" y="2655390"/>
            <a:ext cx="4754880" cy="2374464"/>
          </a:xfrm>
          <a:prstGeom prst="rect">
            <a:avLst/>
          </a:prstGeom>
        </p:spPr>
      </p:pic>
      <p:sp>
        <p:nvSpPr>
          <p:cNvPr id="9" name="TextBox 8">
            <a:extLst>
              <a:ext uri="{FF2B5EF4-FFF2-40B4-BE49-F238E27FC236}">
                <a16:creationId xmlns:a16="http://schemas.microsoft.com/office/drawing/2014/main" id="{1A74F3E6-8C4F-45FC-B4AB-75350A1D1B25}"/>
              </a:ext>
            </a:extLst>
          </p:cNvPr>
          <p:cNvSpPr txBox="1"/>
          <p:nvPr/>
        </p:nvSpPr>
        <p:spPr>
          <a:xfrm>
            <a:off x="1288868" y="1506023"/>
            <a:ext cx="9919063" cy="646331"/>
          </a:xfrm>
          <a:prstGeom prst="rect">
            <a:avLst/>
          </a:prstGeom>
          <a:noFill/>
        </p:spPr>
        <p:txBody>
          <a:bodyPr wrap="square" rtlCol="0">
            <a:spAutoFit/>
          </a:bodyPr>
          <a:lstStyle/>
          <a:p>
            <a:pPr marL="285750" indent="-285750">
              <a:buFont typeface="Arial" panose="020B0604020202020204" pitchFamily="34" charset="0"/>
              <a:buChar char="•"/>
            </a:pPr>
            <a:r>
              <a:rPr lang="en-US" dirty="0"/>
              <a:t>Crosses from Legacy form very distinct and separate clusters.</a:t>
            </a:r>
          </a:p>
          <a:p>
            <a:pPr marL="285750" indent="-285750">
              <a:buFont typeface="Arial" panose="020B0604020202020204" pitchFamily="34" charset="0"/>
              <a:buChar char="•"/>
            </a:pPr>
            <a:r>
              <a:rPr lang="en-US" dirty="0"/>
              <a:t>Better distinctions among different crosses after estimating population structure (Plot 1 vs. Plot 3).</a:t>
            </a:r>
          </a:p>
        </p:txBody>
      </p:sp>
      <p:sp>
        <p:nvSpPr>
          <p:cNvPr id="10" name="TextBox 9">
            <a:extLst>
              <a:ext uri="{FF2B5EF4-FFF2-40B4-BE49-F238E27FC236}">
                <a16:creationId xmlns:a16="http://schemas.microsoft.com/office/drawing/2014/main" id="{9C0E8A40-4DD8-F2F8-3B3B-388BE6E781ED}"/>
              </a:ext>
            </a:extLst>
          </p:cNvPr>
          <p:cNvSpPr txBox="1"/>
          <p:nvPr/>
        </p:nvSpPr>
        <p:spPr>
          <a:xfrm>
            <a:off x="1350671" y="2339044"/>
            <a:ext cx="1536574" cy="338554"/>
          </a:xfrm>
          <a:prstGeom prst="rect">
            <a:avLst/>
          </a:prstGeom>
          <a:noFill/>
          <a:ln>
            <a:solidFill>
              <a:schemeClr val="tx1"/>
            </a:solidFill>
          </a:ln>
        </p:spPr>
        <p:txBody>
          <a:bodyPr wrap="none" rtlCol="0">
            <a:spAutoFit/>
          </a:bodyPr>
          <a:lstStyle/>
          <a:p>
            <a:r>
              <a:rPr lang="en-US" sz="1600" dirty="0"/>
              <a:t>Plot 1: Raw data</a:t>
            </a:r>
          </a:p>
        </p:txBody>
      </p:sp>
      <p:sp>
        <p:nvSpPr>
          <p:cNvPr id="11" name="TextBox 10">
            <a:extLst>
              <a:ext uri="{FF2B5EF4-FFF2-40B4-BE49-F238E27FC236}">
                <a16:creationId xmlns:a16="http://schemas.microsoft.com/office/drawing/2014/main" id="{B3D0FDA3-CDB1-3BFD-6ECB-514C7F4F9BC1}"/>
              </a:ext>
            </a:extLst>
          </p:cNvPr>
          <p:cNvSpPr txBox="1"/>
          <p:nvPr/>
        </p:nvSpPr>
        <p:spPr>
          <a:xfrm>
            <a:off x="3820287" y="2356841"/>
            <a:ext cx="3555782" cy="338554"/>
          </a:xfrm>
          <a:prstGeom prst="rect">
            <a:avLst/>
          </a:prstGeom>
          <a:noFill/>
          <a:ln>
            <a:solidFill>
              <a:schemeClr val="tx1"/>
            </a:solidFill>
          </a:ln>
        </p:spPr>
        <p:txBody>
          <a:bodyPr wrap="none" rtlCol="0">
            <a:spAutoFit/>
          </a:bodyPr>
          <a:lstStyle/>
          <a:p>
            <a:r>
              <a:rPr lang="en-US" sz="1600" dirty="0"/>
              <a:t>Plot 2: After filtering by Hind/He statistic</a:t>
            </a:r>
          </a:p>
        </p:txBody>
      </p:sp>
      <p:sp>
        <p:nvSpPr>
          <p:cNvPr id="12" name="TextBox 11">
            <a:extLst>
              <a:ext uri="{FF2B5EF4-FFF2-40B4-BE49-F238E27FC236}">
                <a16:creationId xmlns:a16="http://schemas.microsoft.com/office/drawing/2014/main" id="{9DB23C5C-B5A4-A080-8366-1F2CF233044C}"/>
              </a:ext>
            </a:extLst>
          </p:cNvPr>
          <p:cNvSpPr txBox="1"/>
          <p:nvPr/>
        </p:nvSpPr>
        <p:spPr>
          <a:xfrm>
            <a:off x="7618794" y="2367756"/>
            <a:ext cx="3869457" cy="338554"/>
          </a:xfrm>
          <a:prstGeom prst="rect">
            <a:avLst/>
          </a:prstGeom>
          <a:noFill/>
          <a:ln>
            <a:solidFill>
              <a:schemeClr val="tx1"/>
            </a:solidFill>
          </a:ln>
        </p:spPr>
        <p:txBody>
          <a:bodyPr wrap="none" rtlCol="0">
            <a:spAutoFit/>
          </a:bodyPr>
          <a:lstStyle/>
          <a:p>
            <a:r>
              <a:rPr lang="en-US" sz="1600" dirty="0"/>
              <a:t>Plot 3: After estimating population structure</a:t>
            </a:r>
          </a:p>
        </p:txBody>
      </p:sp>
      <p:graphicFrame>
        <p:nvGraphicFramePr>
          <p:cNvPr id="14" name="Table 13">
            <a:extLst>
              <a:ext uri="{FF2B5EF4-FFF2-40B4-BE49-F238E27FC236}">
                <a16:creationId xmlns:a16="http://schemas.microsoft.com/office/drawing/2014/main" id="{B3191F20-E350-9D33-00AA-C14DC038CF11}"/>
              </a:ext>
            </a:extLst>
          </p:cNvPr>
          <p:cNvGraphicFramePr>
            <a:graphicFrameLocks noGrp="1"/>
          </p:cNvGraphicFramePr>
          <p:nvPr/>
        </p:nvGraphicFramePr>
        <p:xfrm>
          <a:off x="129583" y="5131444"/>
          <a:ext cx="3098800" cy="1133475"/>
        </p:xfrm>
        <a:graphic>
          <a:graphicData uri="http://schemas.openxmlformats.org/drawingml/2006/table">
            <a:tbl>
              <a:tblPr/>
              <a:tblGrid>
                <a:gridCol w="2271820">
                  <a:extLst>
                    <a:ext uri="{9D8B030D-6E8A-4147-A177-3AD203B41FA5}">
                      <a16:colId xmlns:a16="http://schemas.microsoft.com/office/drawing/2014/main" val="991783942"/>
                    </a:ext>
                  </a:extLst>
                </a:gridCol>
                <a:gridCol w="826980">
                  <a:extLst>
                    <a:ext uri="{9D8B030D-6E8A-4147-A177-3AD203B41FA5}">
                      <a16:colId xmlns:a16="http://schemas.microsoft.com/office/drawing/2014/main" val="2000229814"/>
                    </a:ext>
                  </a:extLst>
                </a:gridCol>
              </a:tblGrid>
              <a:tr h="124630">
                <a:tc>
                  <a:txBody>
                    <a:bodyPr/>
                    <a:lstStyle/>
                    <a:p>
                      <a:pPr algn="ctr" fontAlgn="b"/>
                      <a:r>
                        <a:rPr lang="en-US" sz="1000" b="0" i="0" u="none" strike="noStrike">
                          <a:solidFill>
                            <a:srgbClr val="000000"/>
                          </a:solidFill>
                          <a:effectLst/>
                          <a:latin typeface="Calibri" panose="020F0502020204030204" pitchFamily="34" charset="0"/>
                        </a:rPr>
                        <a:t>Crosses</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Samples</a:t>
                      </a:r>
                    </a:p>
                  </a:txBody>
                  <a:tcPr marL="9525" marR="9525" marT="9525" marB="0" anchor="b">
                    <a:lnL>
                      <a:noFill/>
                    </a:lnL>
                    <a:lnR>
                      <a:noFill/>
                    </a:lnR>
                    <a:lnT>
                      <a:noFill/>
                    </a:lnT>
                    <a:lnB>
                      <a:noFill/>
                    </a:lnB>
                  </a:tcPr>
                </a:tc>
                <a:extLst>
                  <a:ext uri="{0D108BD9-81ED-4DB2-BD59-A6C34878D82A}">
                    <a16:rowId xmlns:a16="http://schemas.microsoft.com/office/drawing/2014/main" val="4007697204"/>
                  </a:ext>
                </a:extLst>
              </a:tr>
              <a:tr h="124630">
                <a:tc>
                  <a:txBody>
                    <a:bodyPr/>
                    <a:lstStyle/>
                    <a:p>
                      <a:pPr algn="ctr" fontAlgn="b"/>
                      <a:r>
                        <a:rPr lang="en-US" sz="1000" b="0" i="0" u="none" strike="noStrike">
                          <a:solidFill>
                            <a:srgbClr val="000000"/>
                          </a:solidFill>
                          <a:effectLst/>
                          <a:latin typeface="Calibri" panose="020F0502020204030204" pitchFamily="34" charset="0"/>
                        </a:rPr>
                        <a:t>Legacy x Darrow</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59</a:t>
                      </a:r>
                    </a:p>
                  </a:txBody>
                  <a:tcPr marL="9525" marR="9525" marT="9525" marB="0" anchor="b">
                    <a:lnL>
                      <a:noFill/>
                    </a:lnL>
                    <a:lnR>
                      <a:noFill/>
                    </a:lnR>
                    <a:lnT>
                      <a:noFill/>
                    </a:lnT>
                    <a:lnB>
                      <a:noFill/>
                    </a:lnB>
                  </a:tcPr>
                </a:tc>
                <a:extLst>
                  <a:ext uri="{0D108BD9-81ED-4DB2-BD59-A6C34878D82A}">
                    <a16:rowId xmlns:a16="http://schemas.microsoft.com/office/drawing/2014/main" val="3031383602"/>
                  </a:ext>
                </a:extLst>
              </a:tr>
              <a:tr h="124630">
                <a:tc>
                  <a:txBody>
                    <a:bodyPr/>
                    <a:lstStyle/>
                    <a:p>
                      <a:pPr algn="ctr" fontAlgn="b"/>
                      <a:r>
                        <a:rPr lang="en-US" sz="1000" b="0" i="0" u="none" strike="noStrike">
                          <a:solidFill>
                            <a:srgbClr val="000000"/>
                          </a:solidFill>
                          <a:effectLst/>
                          <a:latin typeface="Calibri" panose="020F0502020204030204" pitchFamily="34" charset="0"/>
                        </a:rPr>
                        <a:t>Legacy x ORUS 301-2</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58</a:t>
                      </a:r>
                    </a:p>
                  </a:txBody>
                  <a:tcPr marL="9525" marR="9525" marT="9525" marB="0" anchor="b">
                    <a:lnL>
                      <a:noFill/>
                    </a:lnL>
                    <a:lnR>
                      <a:noFill/>
                    </a:lnR>
                    <a:lnT>
                      <a:noFill/>
                    </a:lnT>
                    <a:lnB>
                      <a:noFill/>
                    </a:lnB>
                  </a:tcPr>
                </a:tc>
                <a:extLst>
                  <a:ext uri="{0D108BD9-81ED-4DB2-BD59-A6C34878D82A}">
                    <a16:rowId xmlns:a16="http://schemas.microsoft.com/office/drawing/2014/main" val="3679384119"/>
                  </a:ext>
                </a:extLst>
              </a:tr>
              <a:tr h="124630">
                <a:tc>
                  <a:txBody>
                    <a:bodyPr/>
                    <a:lstStyle/>
                    <a:p>
                      <a:pPr algn="ctr" fontAlgn="b"/>
                      <a:r>
                        <a:rPr lang="en-US" sz="1000" b="0" i="0" u="none" strike="noStrike">
                          <a:solidFill>
                            <a:srgbClr val="000000"/>
                          </a:solidFill>
                          <a:effectLst/>
                          <a:latin typeface="Calibri" panose="020F0502020204030204" pitchFamily="34" charset="0"/>
                        </a:rPr>
                        <a:t>ORUS 114-2 x Legacy</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68</a:t>
                      </a:r>
                    </a:p>
                  </a:txBody>
                  <a:tcPr marL="9525" marR="9525" marT="9525" marB="0" anchor="b">
                    <a:lnL>
                      <a:noFill/>
                    </a:lnL>
                    <a:lnR>
                      <a:noFill/>
                    </a:lnR>
                    <a:lnT>
                      <a:noFill/>
                    </a:lnT>
                    <a:lnB>
                      <a:noFill/>
                    </a:lnB>
                  </a:tcPr>
                </a:tc>
                <a:extLst>
                  <a:ext uri="{0D108BD9-81ED-4DB2-BD59-A6C34878D82A}">
                    <a16:rowId xmlns:a16="http://schemas.microsoft.com/office/drawing/2014/main" val="2013202162"/>
                  </a:ext>
                </a:extLst>
              </a:tr>
              <a:tr h="124630">
                <a:tc>
                  <a:txBody>
                    <a:bodyPr/>
                    <a:lstStyle/>
                    <a:p>
                      <a:pPr algn="ctr" fontAlgn="b"/>
                      <a:r>
                        <a:rPr lang="en-US" sz="1000" b="0" i="0" u="none" strike="noStrike">
                          <a:solidFill>
                            <a:srgbClr val="000000"/>
                          </a:solidFill>
                          <a:effectLst/>
                          <a:latin typeface="Calibri" panose="020F0502020204030204" pitchFamily="34" charset="0"/>
                        </a:rPr>
                        <a:t>ORUS 197-3 x Legacy</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79</a:t>
                      </a:r>
                    </a:p>
                  </a:txBody>
                  <a:tcPr marL="9525" marR="9525" marT="9525" marB="0" anchor="b">
                    <a:lnL>
                      <a:noFill/>
                    </a:lnL>
                    <a:lnR>
                      <a:noFill/>
                    </a:lnR>
                    <a:lnT>
                      <a:noFill/>
                    </a:lnT>
                    <a:lnB>
                      <a:noFill/>
                    </a:lnB>
                  </a:tcPr>
                </a:tc>
                <a:extLst>
                  <a:ext uri="{0D108BD9-81ED-4DB2-BD59-A6C34878D82A}">
                    <a16:rowId xmlns:a16="http://schemas.microsoft.com/office/drawing/2014/main" val="4011718646"/>
                  </a:ext>
                </a:extLst>
              </a:tr>
              <a:tr h="124630">
                <a:tc>
                  <a:txBody>
                    <a:bodyPr/>
                    <a:lstStyle/>
                    <a:p>
                      <a:pPr algn="ctr" fontAlgn="b"/>
                      <a:r>
                        <a:rPr lang="en-US" sz="1000" b="0" i="0" u="none" strike="noStrike">
                          <a:solidFill>
                            <a:srgbClr val="000000"/>
                          </a:solidFill>
                          <a:effectLst/>
                          <a:latin typeface="Calibri" panose="020F0502020204030204" pitchFamily="34" charset="0"/>
                        </a:rPr>
                        <a:t>ORUS 98-1 x Legacy</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65</a:t>
                      </a:r>
                    </a:p>
                  </a:txBody>
                  <a:tcPr marL="9525" marR="9525" marT="9525" marB="0" anchor="b">
                    <a:lnL>
                      <a:noFill/>
                    </a:lnL>
                    <a:lnR>
                      <a:noFill/>
                    </a:lnR>
                    <a:lnT>
                      <a:noFill/>
                    </a:lnT>
                    <a:lnB>
                      <a:noFill/>
                    </a:lnB>
                  </a:tcPr>
                </a:tc>
                <a:extLst>
                  <a:ext uri="{0D108BD9-81ED-4DB2-BD59-A6C34878D82A}">
                    <a16:rowId xmlns:a16="http://schemas.microsoft.com/office/drawing/2014/main" val="3940047794"/>
                  </a:ext>
                </a:extLst>
              </a:tr>
              <a:tr h="124630">
                <a:tc>
                  <a:txBody>
                    <a:bodyPr/>
                    <a:lstStyle/>
                    <a:p>
                      <a:pPr algn="ctr" fontAlgn="b"/>
                      <a:r>
                        <a:rPr lang="en-US" sz="1000" b="0" i="0" u="none" strike="noStrike">
                          <a:solidFill>
                            <a:srgbClr val="000000"/>
                          </a:solidFill>
                          <a:effectLst/>
                          <a:latin typeface="Calibri" panose="020F0502020204030204" pitchFamily="34" charset="0"/>
                        </a:rPr>
                        <a:t>Calypso x Legacy</a:t>
                      </a:r>
                    </a:p>
                  </a:txBody>
                  <a:tcPr marL="9525" marR="9525" marT="9525"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64</a:t>
                      </a:r>
                    </a:p>
                  </a:txBody>
                  <a:tcPr marL="9525" marR="9525" marT="9525" marB="0" anchor="b">
                    <a:lnL>
                      <a:noFill/>
                    </a:lnL>
                    <a:lnR>
                      <a:noFill/>
                    </a:lnR>
                    <a:lnT>
                      <a:noFill/>
                    </a:lnT>
                    <a:lnB>
                      <a:noFill/>
                    </a:lnB>
                  </a:tcPr>
                </a:tc>
                <a:extLst>
                  <a:ext uri="{0D108BD9-81ED-4DB2-BD59-A6C34878D82A}">
                    <a16:rowId xmlns:a16="http://schemas.microsoft.com/office/drawing/2014/main" val="1607139855"/>
                  </a:ext>
                </a:extLst>
              </a:tr>
            </a:tbl>
          </a:graphicData>
        </a:graphic>
      </p:graphicFrame>
      <p:graphicFrame>
        <p:nvGraphicFramePr>
          <p:cNvPr id="15" name="Table 14">
            <a:extLst>
              <a:ext uri="{FF2B5EF4-FFF2-40B4-BE49-F238E27FC236}">
                <a16:creationId xmlns:a16="http://schemas.microsoft.com/office/drawing/2014/main" id="{5A522D58-5F60-2CC8-EBED-518514FF055A}"/>
              </a:ext>
            </a:extLst>
          </p:cNvPr>
          <p:cNvGraphicFramePr>
            <a:graphicFrameLocks noGrp="1"/>
          </p:cNvGraphicFramePr>
          <p:nvPr/>
        </p:nvGraphicFramePr>
        <p:xfrm>
          <a:off x="5752265" y="5189619"/>
          <a:ext cx="3267810" cy="1133475"/>
        </p:xfrm>
        <a:graphic>
          <a:graphicData uri="http://schemas.openxmlformats.org/drawingml/2006/table">
            <a:tbl>
              <a:tblPr/>
              <a:tblGrid>
                <a:gridCol w="2199015">
                  <a:extLst>
                    <a:ext uri="{9D8B030D-6E8A-4147-A177-3AD203B41FA5}">
                      <a16:colId xmlns:a16="http://schemas.microsoft.com/office/drawing/2014/main" val="527789426"/>
                    </a:ext>
                  </a:extLst>
                </a:gridCol>
                <a:gridCol w="1068795">
                  <a:extLst>
                    <a:ext uri="{9D8B030D-6E8A-4147-A177-3AD203B41FA5}">
                      <a16:colId xmlns:a16="http://schemas.microsoft.com/office/drawing/2014/main" val="3793227567"/>
                    </a:ext>
                  </a:extLst>
                </a:gridCol>
              </a:tblGrid>
              <a:tr h="93294">
                <a:tc>
                  <a:txBody>
                    <a:bodyPr/>
                    <a:lstStyle/>
                    <a:p>
                      <a:pPr algn="ctr" fontAlgn="b"/>
                      <a:r>
                        <a:rPr lang="en-US" sz="1000" b="0" i="0" u="none" strike="noStrike">
                          <a:solidFill>
                            <a:srgbClr val="000000"/>
                          </a:solidFill>
                          <a:effectLst/>
                          <a:latin typeface="Calibri" panose="020F0502020204030204" pitchFamily="34" charset="0"/>
                        </a:rPr>
                        <a:t>Crosses</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Samples</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006585205"/>
                  </a:ext>
                </a:extLst>
              </a:tr>
              <a:tr h="93294">
                <a:tc>
                  <a:txBody>
                    <a:bodyPr/>
                    <a:lstStyle/>
                    <a:p>
                      <a:pPr algn="ctr" fontAlgn="b"/>
                      <a:r>
                        <a:rPr lang="en-US" sz="1000" b="0" i="0" u="none" strike="noStrike">
                          <a:solidFill>
                            <a:srgbClr val="000000"/>
                          </a:solidFill>
                          <a:effectLst/>
                          <a:latin typeface="Calibri" panose="020F0502020204030204" pitchFamily="34" charset="0"/>
                        </a:rPr>
                        <a:t>Legacy x Darrow</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59</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857504763"/>
                  </a:ext>
                </a:extLst>
              </a:tr>
              <a:tr h="93294">
                <a:tc>
                  <a:txBody>
                    <a:bodyPr/>
                    <a:lstStyle/>
                    <a:p>
                      <a:pPr algn="ctr" fontAlgn="b"/>
                      <a:r>
                        <a:rPr lang="en-US" sz="1000" b="0" i="0" u="none" strike="noStrike">
                          <a:solidFill>
                            <a:srgbClr val="000000"/>
                          </a:solidFill>
                          <a:effectLst/>
                          <a:latin typeface="Calibri" panose="020F0502020204030204" pitchFamily="34" charset="0"/>
                        </a:rPr>
                        <a:t>Legacy x ORUS 301-2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58</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712246314"/>
                  </a:ext>
                </a:extLst>
              </a:tr>
              <a:tr h="93294">
                <a:tc>
                  <a:txBody>
                    <a:bodyPr/>
                    <a:lstStyle/>
                    <a:p>
                      <a:pPr algn="ctr" fontAlgn="b"/>
                      <a:r>
                        <a:rPr lang="en-US" sz="1000" b="0" i="0" u="none" strike="noStrike">
                          <a:solidFill>
                            <a:srgbClr val="000000"/>
                          </a:solidFill>
                          <a:effectLst/>
                          <a:latin typeface="Calibri" panose="020F0502020204030204" pitchFamily="34" charset="0"/>
                        </a:rPr>
                        <a:t>ORUS 114-2 x Legacy</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67</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325455914"/>
                  </a:ext>
                </a:extLst>
              </a:tr>
              <a:tr h="93294">
                <a:tc>
                  <a:txBody>
                    <a:bodyPr/>
                    <a:lstStyle/>
                    <a:p>
                      <a:pPr algn="ctr" fontAlgn="b"/>
                      <a:r>
                        <a:rPr lang="en-US" sz="1000" b="0" i="0" u="none" strike="noStrike">
                          <a:solidFill>
                            <a:srgbClr val="000000"/>
                          </a:solidFill>
                          <a:effectLst/>
                          <a:latin typeface="Calibri" panose="020F0502020204030204" pitchFamily="34" charset="0"/>
                        </a:rPr>
                        <a:t>ORUS 197-3 x Legacy</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79</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949526603"/>
                  </a:ext>
                </a:extLst>
              </a:tr>
              <a:tr h="93294">
                <a:tc>
                  <a:txBody>
                    <a:bodyPr/>
                    <a:lstStyle/>
                    <a:p>
                      <a:pPr algn="ctr" fontAlgn="b"/>
                      <a:r>
                        <a:rPr lang="en-US" sz="1000" b="0" i="0" u="none" strike="noStrike">
                          <a:solidFill>
                            <a:srgbClr val="000000"/>
                          </a:solidFill>
                          <a:effectLst/>
                          <a:latin typeface="Calibri" panose="020F0502020204030204" pitchFamily="34" charset="0"/>
                        </a:rPr>
                        <a:t>ORUS 98-1 x Legacy</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65</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686194462"/>
                  </a:ext>
                </a:extLst>
              </a:tr>
              <a:tr h="93294">
                <a:tc>
                  <a:txBody>
                    <a:bodyPr/>
                    <a:lstStyle/>
                    <a:p>
                      <a:pPr algn="ctr" fontAlgn="b"/>
                      <a:r>
                        <a:rPr lang="en-US" sz="1000" b="0" i="0" u="none" strike="noStrike">
                          <a:solidFill>
                            <a:srgbClr val="000000"/>
                          </a:solidFill>
                          <a:effectLst/>
                          <a:latin typeface="Calibri" panose="020F0502020204030204" pitchFamily="34" charset="0"/>
                        </a:rPr>
                        <a:t>Calypso x Legacy</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64</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5441133"/>
                  </a:ext>
                </a:extLst>
              </a:tr>
            </a:tbl>
          </a:graphicData>
        </a:graphic>
      </p:graphicFrame>
      <p:sp>
        <p:nvSpPr>
          <p:cNvPr id="16" name="Slide Number Placeholder 15">
            <a:extLst>
              <a:ext uri="{FF2B5EF4-FFF2-40B4-BE49-F238E27FC236}">
                <a16:creationId xmlns:a16="http://schemas.microsoft.com/office/drawing/2014/main" id="{730E60C3-03FD-9110-25F3-C7385FA4A335}"/>
              </a:ext>
            </a:extLst>
          </p:cNvPr>
          <p:cNvSpPr>
            <a:spLocks noGrp="1"/>
          </p:cNvSpPr>
          <p:nvPr>
            <p:ph type="sldNum" sz="quarter" idx="12"/>
          </p:nvPr>
        </p:nvSpPr>
        <p:spPr/>
        <p:txBody>
          <a:bodyPr/>
          <a:lstStyle/>
          <a:p>
            <a:fld id="{FA720928-0BBB-654B-B217-9FAEC22A5837}" type="slidenum">
              <a:rPr lang="en-US" smtClean="0"/>
              <a:t>23</a:t>
            </a:fld>
            <a:endParaRPr lang="en-US"/>
          </a:p>
        </p:txBody>
      </p:sp>
      <p:sp>
        <p:nvSpPr>
          <p:cNvPr id="3" name="Right Brace 2">
            <a:extLst>
              <a:ext uri="{FF2B5EF4-FFF2-40B4-BE49-F238E27FC236}">
                <a16:creationId xmlns:a16="http://schemas.microsoft.com/office/drawing/2014/main" id="{FFE44CCB-20D5-C50B-D1E8-713EF8693164}"/>
              </a:ext>
            </a:extLst>
          </p:cNvPr>
          <p:cNvSpPr/>
          <p:nvPr/>
        </p:nvSpPr>
        <p:spPr>
          <a:xfrm rot="5400000">
            <a:off x="7250098" y="2648780"/>
            <a:ext cx="272144" cy="473486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2F5B535-6D02-7F56-371B-DEBBFBBCD0A4}"/>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923186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F6183-3C25-2370-EB62-EE151BC2A67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8269CA-1B84-3723-1643-33A7B898370B}"/>
              </a:ext>
            </a:extLst>
          </p:cNvPr>
          <p:cNvPicPr>
            <a:picLocks noChangeAspect="1"/>
          </p:cNvPicPr>
          <p:nvPr/>
        </p:nvPicPr>
        <p:blipFill>
          <a:blip r:embed="rId2"/>
          <a:stretch>
            <a:fillRect/>
          </a:stretch>
        </p:blipFill>
        <p:spPr>
          <a:xfrm>
            <a:off x="325725" y="2430665"/>
            <a:ext cx="4754880" cy="2374464"/>
          </a:xfrm>
          <a:prstGeom prst="rect">
            <a:avLst/>
          </a:prstGeom>
        </p:spPr>
      </p:pic>
      <p:sp>
        <p:nvSpPr>
          <p:cNvPr id="2" name="Title 1">
            <a:extLst>
              <a:ext uri="{FF2B5EF4-FFF2-40B4-BE49-F238E27FC236}">
                <a16:creationId xmlns:a16="http://schemas.microsoft.com/office/drawing/2014/main" id="{BE43F4EA-07E1-7E62-4E58-E379232B91CA}"/>
              </a:ext>
            </a:extLst>
          </p:cNvPr>
          <p:cNvSpPr>
            <a:spLocks noGrp="1"/>
          </p:cNvSpPr>
          <p:nvPr>
            <p:ph type="title"/>
          </p:nvPr>
        </p:nvSpPr>
        <p:spPr/>
        <p:txBody>
          <a:bodyPr/>
          <a:lstStyle/>
          <a:p>
            <a:r>
              <a:rPr lang="en-US" dirty="0"/>
              <a:t>ORUS 242-1</a:t>
            </a:r>
          </a:p>
        </p:txBody>
      </p:sp>
      <p:pic>
        <p:nvPicPr>
          <p:cNvPr id="9" name="Picture 8">
            <a:extLst>
              <a:ext uri="{FF2B5EF4-FFF2-40B4-BE49-F238E27FC236}">
                <a16:creationId xmlns:a16="http://schemas.microsoft.com/office/drawing/2014/main" id="{90DE7009-151F-0FEA-487D-ADA4EF70C401}"/>
              </a:ext>
            </a:extLst>
          </p:cNvPr>
          <p:cNvPicPr>
            <a:picLocks noChangeAspect="1"/>
          </p:cNvPicPr>
          <p:nvPr/>
        </p:nvPicPr>
        <p:blipFill>
          <a:blip r:embed="rId3"/>
          <a:stretch>
            <a:fillRect/>
          </a:stretch>
        </p:blipFill>
        <p:spPr>
          <a:xfrm>
            <a:off x="3769965" y="2430665"/>
            <a:ext cx="4754880" cy="2374464"/>
          </a:xfrm>
          <a:prstGeom prst="rect">
            <a:avLst/>
          </a:prstGeom>
        </p:spPr>
      </p:pic>
      <p:pic>
        <p:nvPicPr>
          <p:cNvPr id="10" name="Picture 9">
            <a:extLst>
              <a:ext uri="{FF2B5EF4-FFF2-40B4-BE49-F238E27FC236}">
                <a16:creationId xmlns:a16="http://schemas.microsoft.com/office/drawing/2014/main" id="{FC741A2A-DEBA-8415-9227-21124F65A6B0}"/>
              </a:ext>
            </a:extLst>
          </p:cNvPr>
          <p:cNvPicPr>
            <a:picLocks noChangeAspect="1"/>
          </p:cNvPicPr>
          <p:nvPr/>
        </p:nvPicPr>
        <p:blipFill>
          <a:blip r:embed="rId4"/>
          <a:stretch>
            <a:fillRect/>
          </a:stretch>
        </p:blipFill>
        <p:spPr>
          <a:xfrm>
            <a:off x="7214205" y="2430665"/>
            <a:ext cx="4754880" cy="2374464"/>
          </a:xfrm>
          <a:prstGeom prst="rect">
            <a:avLst/>
          </a:prstGeom>
        </p:spPr>
      </p:pic>
      <p:sp>
        <p:nvSpPr>
          <p:cNvPr id="12" name="TextBox 11">
            <a:extLst>
              <a:ext uri="{FF2B5EF4-FFF2-40B4-BE49-F238E27FC236}">
                <a16:creationId xmlns:a16="http://schemas.microsoft.com/office/drawing/2014/main" id="{7C1B2E85-E9D9-46C0-AA38-43927745D20D}"/>
              </a:ext>
            </a:extLst>
          </p:cNvPr>
          <p:cNvSpPr txBox="1"/>
          <p:nvPr/>
        </p:nvSpPr>
        <p:spPr>
          <a:xfrm>
            <a:off x="1288868" y="1506023"/>
            <a:ext cx="9919063" cy="646331"/>
          </a:xfrm>
          <a:prstGeom prst="rect">
            <a:avLst/>
          </a:prstGeom>
          <a:noFill/>
        </p:spPr>
        <p:txBody>
          <a:bodyPr wrap="square" rtlCol="0">
            <a:spAutoFit/>
          </a:bodyPr>
          <a:lstStyle/>
          <a:p>
            <a:pPr marL="285750" indent="-285750">
              <a:buFont typeface="Arial" panose="020B0604020202020204" pitchFamily="34" charset="0"/>
              <a:buChar char="•"/>
            </a:pPr>
            <a:r>
              <a:rPr lang="en-US" dirty="0"/>
              <a:t>ORUS 197-3 and ORUS 235-3 produce the most genetically separate clusters from this set of crosses.</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64220EE0-215B-A91C-F0FE-0A55C6B7EFFA}"/>
              </a:ext>
            </a:extLst>
          </p:cNvPr>
          <p:cNvSpPr txBox="1"/>
          <p:nvPr/>
        </p:nvSpPr>
        <p:spPr>
          <a:xfrm>
            <a:off x="1242116" y="2084283"/>
            <a:ext cx="1536574" cy="338554"/>
          </a:xfrm>
          <a:prstGeom prst="rect">
            <a:avLst/>
          </a:prstGeom>
          <a:noFill/>
          <a:ln>
            <a:solidFill>
              <a:schemeClr val="tx1"/>
            </a:solidFill>
          </a:ln>
        </p:spPr>
        <p:txBody>
          <a:bodyPr wrap="none" rtlCol="0">
            <a:spAutoFit/>
          </a:bodyPr>
          <a:lstStyle/>
          <a:p>
            <a:r>
              <a:rPr lang="en-US" sz="1600" dirty="0"/>
              <a:t>Plot 1: Raw data</a:t>
            </a:r>
          </a:p>
        </p:txBody>
      </p:sp>
      <p:sp>
        <p:nvSpPr>
          <p:cNvPr id="7" name="TextBox 6">
            <a:extLst>
              <a:ext uri="{FF2B5EF4-FFF2-40B4-BE49-F238E27FC236}">
                <a16:creationId xmlns:a16="http://schemas.microsoft.com/office/drawing/2014/main" id="{147645F8-3021-AFF6-3623-F77CDD6550AA}"/>
              </a:ext>
            </a:extLst>
          </p:cNvPr>
          <p:cNvSpPr txBox="1"/>
          <p:nvPr/>
        </p:nvSpPr>
        <p:spPr>
          <a:xfrm>
            <a:off x="3711732" y="2102080"/>
            <a:ext cx="3555782" cy="338554"/>
          </a:xfrm>
          <a:prstGeom prst="rect">
            <a:avLst/>
          </a:prstGeom>
          <a:noFill/>
          <a:ln>
            <a:solidFill>
              <a:schemeClr val="tx1"/>
            </a:solidFill>
          </a:ln>
        </p:spPr>
        <p:txBody>
          <a:bodyPr wrap="none" rtlCol="0">
            <a:spAutoFit/>
          </a:bodyPr>
          <a:lstStyle/>
          <a:p>
            <a:r>
              <a:rPr lang="en-US" sz="1600" dirty="0"/>
              <a:t>Plot 2: After filtering by Hind/He statistic</a:t>
            </a:r>
          </a:p>
        </p:txBody>
      </p:sp>
      <p:sp>
        <p:nvSpPr>
          <p:cNvPr id="8" name="TextBox 7">
            <a:extLst>
              <a:ext uri="{FF2B5EF4-FFF2-40B4-BE49-F238E27FC236}">
                <a16:creationId xmlns:a16="http://schemas.microsoft.com/office/drawing/2014/main" id="{DD8442BE-EDFA-EF0E-5C4D-E2E06D65D666}"/>
              </a:ext>
            </a:extLst>
          </p:cNvPr>
          <p:cNvSpPr txBox="1"/>
          <p:nvPr/>
        </p:nvSpPr>
        <p:spPr>
          <a:xfrm>
            <a:off x="7510239" y="2112995"/>
            <a:ext cx="3869457" cy="338554"/>
          </a:xfrm>
          <a:prstGeom prst="rect">
            <a:avLst/>
          </a:prstGeom>
          <a:noFill/>
          <a:ln>
            <a:solidFill>
              <a:schemeClr val="tx1"/>
            </a:solidFill>
          </a:ln>
        </p:spPr>
        <p:txBody>
          <a:bodyPr wrap="none" rtlCol="0">
            <a:spAutoFit/>
          </a:bodyPr>
          <a:lstStyle/>
          <a:p>
            <a:r>
              <a:rPr lang="en-US" sz="1600" dirty="0"/>
              <a:t>Plot 3: After estimating population structure</a:t>
            </a:r>
          </a:p>
        </p:txBody>
      </p:sp>
      <p:graphicFrame>
        <p:nvGraphicFramePr>
          <p:cNvPr id="14" name="Table 13">
            <a:extLst>
              <a:ext uri="{FF2B5EF4-FFF2-40B4-BE49-F238E27FC236}">
                <a16:creationId xmlns:a16="http://schemas.microsoft.com/office/drawing/2014/main" id="{7EE8223B-805D-296F-C112-9BB9354E6116}"/>
              </a:ext>
            </a:extLst>
          </p:cNvPr>
          <p:cNvGraphicFramePr>
            <a:graphicFrameLocks noGrp="1"/>
          </p:cNvGraphicFramePr>
          <p:nvPr/>
        </p:nvGraphicFramePr>
        <p:xfrm>
          <a:off x="343805" y="4918814"/>
          <a:ext cx="3098800" cy="1295400"/>
        </p:xfrm>
        <a:graphic>
          <a:graphicData uri="http://schemas.openxmlformats.org/drawingml/2006/table">
            <a:tbl>
              <a:tblPr/>
              <a:tblGrid>
                <a:gridCol w="2271820">
                  <a:extLst>
                    <a:ext uri="{9D8B030D-6E8A-4147-A177-3AD203B41FA5}">
                      <a16:colId xmlns:a16="http://schemas.microsoft.com/office/drawing/2014/main" val="2387081418"/>
                    </a:ext>
                  </a:extLst>
                </a:gridCol>
                <a:gridCol w="826980">
                  <a:extLst>
                    <a:ext uri="{9D8B030D-6E8A-4147-A177-3AD203B41FA5}">
                      <a16:colId xmlns:a16="http://schemas.microsoft.com/office/drawing/2014/main" val="3573172318"/>
                    </a:ext>
                  </a:extLst>
                </a:gridCol>
              </a:tblGrid>
              <a:tr h="110945">
                <a:tc>
                  <a:txBody>
                    <a:bodyPr/>
                    <a:lstStyle/>
                    <a:p>
                      <a:pPr algn="ctr" fontAlgn="b"/>
                      <a:r>
                        <a:rPr lang="en-US" sz="1000" b="0" i="0" u="none" strike="noStrike">
                          <a:solidFill>
                            <a:srgbClr val="000000"/>
                          </a:solidFill>
                          <a:effectLst/>
                          <a:latin typeface="Calibri" panose="020F0502020204030204" pitchFamily="34" charset="0"/>
                        </a:rPr>
                        <a:t>Crosses</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Samples</a:t>
                      </a:r>
                    </a:p>
                  </a:txBody>
                  <a:tcPr marL="9525" marR="9525" marT="9525" marB="0" anchor="b">
                    <a:lnL>
                      <a:noFill/>
                    </a:lnL>
                    <a:lnR>
                      <a:noFill/>
                    </a:lnR>
                    <a:lnT>
                      <a:noFill/>
                    </a:lnT>
                    <a:lnB>
                      <a:noFill/>
                    </a:lnB>
                  </a:tcPr>
                </a:tc>
                <a:extLst>
                  <a:ext uri="{0D108BD9-81ED-4DB2-BD59-A6C34878D82A}">
                    <a16:rowId xmlns:a16="http://schemas.microsoft.com/office/drawing/2014/main" val="1695767815"/>
                  </a:ext>
                </a:extLst>
              </a:tr>
              <a:tr h="110945">
                <a:tc>
                  <a:txBody>
                    <a:bodyPr/>
                    <a:lstStyle/>
                    <a:p>
                      <a:pPr algn="ctr" fontAlgn="b"/>
                      <a:r>
                        <a:rPr lang="en-US" sz="1000" b="0" i="0" u="none" strike="noStrike">
                          <a:solidFill>
                            <a:srgbClr val="000000"/>
                          </a:solidFill>
                          <a:effectLst/>
                          <a:latin typeface="Calibri" panose="020F0502020204030204" pitchFamily="34" charset="0"/>
                        </a:rPr>
                        <a:t>ORUS 242-1 x Cargo</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39</a:t>
                      </a:r>
                    </a:p>
                  </a:txBody>
                  <a:tcPr marL="9525" marR="9525" marT="9525" marB="0" anchor="b">
                    <a:lnL>
                      <a:noFill/>
                    </a:lnL>
                    <a:lnR>
                      <a:noFill/>
                    </a:lnR>
                    <a:lnT>
                      <a:noFill/>
                    </a:lnT>
                    <a:lnB>
                      <a:noFill/>
                    </a:lnB>
                  </a:tcPr>
                </a:tc>
                <a:extLst>
                  <a:ext uri="{0D108BD9-81ED-4DB2-BD59-A6C34878D82A}">
                    <a16:rowId xmlns:a16="http://schemas.microsoft.com/office/drawing/2014/main" val="517697930"/>
                  </a:ext>
                </a:extLst>
              </a:tr>
              <a:tr h="110945">
                <a:tc>
                  <a:txBody>
                    <a:bodyPr/>
                    <a:lstStyle/>
                    <a:p>
                      <a:pPr algn="ctr" fontAlgn="b"/>
                      <a:r>
                        <a:rPr lang="en-US" sz="1000" b="0" i="0" u="none" strike="noStrike">
                          <a:solidFill>
                            <a:srgbClr val="000000"/>
                          </a:solidFill>
                          <a:effectLst/>
                          <a:latin typeface="Calibri" panose="020F0502020204030204" pitchFamily="34" charset="0"/>
                        </a:rPr>
                        <a:t>ORUS 242-1 x Toro</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53</a:t>
                      </a:r>
                    </a:p>
                  </a:txBody>
                  <a:tcPr marL="9525" marR="9525" marT="9525" marB="0" anchor="b">
                    <a:lnL>
                      <a:noFill/>
                    </a:lnL>
                    <a:lnR>
                      <a:noFill/>
                    </a:lnR>
                    <a:lnT>
                      <a:noFill/>
                    </a:lnT>
                    <a:lnB>
                      <a:noFill/>
                    </a:lnB>
                  </a:tcPr>
                </a:tc>
                <a:extLst>
                  <a:ext uri="{0D108BD9-81ED-4DB2-BD59-A6C34878D82A}">
                    <a16:rowId xmlns:a16="http://schemas.microsoft.com/office/drawing/2014/main" val="1887146123"/>
                  </a:ext>
                </a:extLst>
              </a:tr>
              <a:tr h="110945">
                <a:tc>
                  <a:txBody>
                    <a:bodyPr/>
                    <a:lstStyle/>
                    <a:p>
                      <a:pPr algn="ctr" fontAlgn="b"/>
                      <a:r>
                        <a:rPr lang="en-US" sz="1000" b="0" i="0" u="none" strike="noStrike">
                          <a:solidFill>
                            <a:srgbClr val="000000"/>
                          </a:solidFill>
                          <a:effectLst/>
                          <a:latin typeface="Calibri" panose="020F0502020204030204" pitchFamily="34" charset="0"/>
                        </a:rPr>
                        <a:t>ORUS 242-1 x ORUS 115-1</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61</a:t>
                      </a:r>
                    </a:p>
                  </a:txBody>
                  <a:tcPr marL="9525" marR="9525" marT="9525" marB="0" anchor="b">
                    <a:lnL>
                      <a:noFill/>
                    </a:lnL>
                    <a:lnR>
                      <a:noFill/>
                    </a:lnR>
                    <a:lnT>
                      <a:noFill/>
                    </a:lnT>
                    <a:lnB>
                      <a:noFill/>
                    </a:lnB>
                  </a:tcPr>
                </a:tc>
                <a:extLst>
                  <a:ext uri="{0D108BD9-81ED-4DB2-BD59-A6C34878D82A}">
                    <a16:rowId xmlns:a16="http://schemas.microsoft.com/office/drawing/2014/main" val="349349600"/>
                  </a:ext>
                </a:extLst>
              </a:tr>
              <a:tr h="110945">
                <a:tc>
                  <a:txBody>
                    <a:bodyPr/>
                    <a:lstStyle/>
                    <a:p>
                      <a:pPr algn="ctr" fontAlgn="b"/>
                      <a:r>
                        <a:rPr lang="en-US" sz="1000" b="0" i="0" u="none" strike="noStrike">
                          <a:solidFill>
                            <a:srgbClr val="000000"/>
                          </a:solidFill>
                          <a:effectLst/>
                          <a:latin typeface="Calibri" panose="020F0502020204030204" pitchFamily="34" charset="0"/>
                        </a:rPr>
                        <a:t>ORUS 242-1 x ORUS 301-2</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49</a:t>
                      </a:r>
                    </a:p>
                  </a:txBody>
                  <a:tcPr marL="9525" marR="9525" marT="9525" marB="0" anchor="b">
                    <a:lnL>
                      <a:noFill/>
                    </a:lnL>
                    <a:lnR>
                      <a:noFill/>
                    </a:lnR>
                    <a:lnT>
                      <a:noFill/>
                    </a:lnT>
                    <a:lnB>
                      <a:noFill/>
                    </a:lnB>
                  </a:tcPr>
                </a:tc>
                <a:extLst>
                  <a:ext uri="{0D108BD9-81ED-4DB2-BD59-A6C34878D82A}">
                    <a16:rowId xmlns:a16="http://schemas.microsoft.com/office/drawing/2014/main" val="869531081"/>
                  </a:ext>
                </a:extLst>
              </a:tr>
              <a:tr h="110945">
                <a:tc>
                  <a:txBody>
                    <a:bodyPr/>
                    <a:lstStyle/>
                    <a:p>
                      <a:pPr algn="ctr" fontAlgn="b"/>
                      <a:r>
                        <a:rPr lang="en-US" sz="1000" b="0" i="0" u="none" strike="noStrike">
                          <a:solidFill>
                            <a:srgbClr val="000000"/>
                          </a:solidFill>
                          <a:effectLst/>
                          <a:latin typeface="Calibri" panose="020F0502020204030204" pitchFamily="34" charset="0"/>
                        </a:rPr>
                        <a:t>ORUS 242-1 x ORUS 747-1</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11</a:t>
                      </a:r>
                    </a:p>
                  </a:txBody>
                  <a:tcPr marL="9525" marR="9525" marT="9525" marB="0" anchor="b">
                    <a:lnL>
                      <a:noFill/>
                    </a:lnL>
                    <a:lnR>
                      <a:noFill/>
                    </a:lnR>
                    <a:lnT>
                      <a:noFill/>
                    </a:lnT>
                    <a:lnB>
                      <a:noFill/>
                    </a:lnB>
                  </a:tcPr>
                </a:tc>
                <a:extLst>
                  <a:ext uri="{0D108BD9-81ED-4DB2-BD59-A6C34878D82A}">
                    <a16:rowId xmlns:a16="http://schemas.microsoft.com/office/drawing/2014/main" val="4173906610"/>
                  </a:ext>
                </a:extLst>
              </a:tr>
              <a:tr h="110945">
                <a:tc>
                  <a:txBody>
                    <a:bodyPr/>
                    <a:lstStyle/>
                    <a:p>
                      <a:pPr algn="ctr" fontAlgn="b"/>
                      <a:r>
                        <a:rPr lang="en-US" sz="1000" b="0" i="0" u="none" strike="noStrike">
                          <a:solidFill>
                            <a:srgbClr val="000000"/>
                          </a:solidFill>
                          <a:effectLst/>
                          <a:latin typeface="Calibri" panose="020F0502020204030204" pitchFamily="34" charset="0"/>
                        </a:rPr>
                        <a:t>ORUS 197-3 x ORUS 242-1</a:t>
                      </a:r>
                    </a:p>
                  </a:txBody>
                  <a:tcPr marL="9525" marR="9525" marT="9525"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71</a:t>
                      </a:r>
                    </a:p>
                  </a:txBody>
                  <a:tcPr marL="9525" marR="9525" marT="9525" marB="0" anchor="b">
                    <a:lnL>
                      <a:noFill/>
                    </a:lnL>
                    <a:lnR>
                      <a:noFill/>
                    </a:lnR>
                    <a:lnT>
                      <a:noFill/>
                    </a:lnT>
                    <a:lnB>
                      <a:noFill/>
                    </a:lnB>
                  </a:tcPr>
                </a:tc>
                <a:extLst>
                  <a:ext uri="{0D108BD9-81ED-4DB2-BD59-A6C34878D82A}">
                    <a16:rowId xmlns:a16="http://schemas.microsoft.com/office/drawing/2014/main" val="3017572664"/>
                  </a:ext>
                </a:extLst>
              </a:tr>
              <a:tr h="110945">
                <a:tc>
                  <a:txBody>
                    <a:bodyPr/>
                    <a:lstStyle/>
                    <a:p>
                      <a:pPr algn="ctr" fontAlgn="b"/>
                      <a:r>
                        <a:rPr lang="en-US" sz="1000" b="0" i="0" u="none" strike="noStrike">
                          <a:solidFill>
                            <a:srgbClr val="000000"/>
                          </a:solidFill>
                          <a:effectLst/>
                          <a:latin typeface="Calibri" panose="020F0502020204030204" pitchFamily="34" charset="0"/>
                        </a:rPr>
                        <a:t>ORUS 235-3 x ORUS 242-1</a:t>
                      </a:r>
                    </a:p>
                  </a:txBody>
                  <a:tcPr marL="9525" marR="9525" marT="9525"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61</a:t>
                      </a:r>
                    </a:p>
                  </a:txBody>
                  <a:tcPr marL="9525" marR="9525" marT="9525" marB="0" anchor="b">
                    <a:lnL>
                      <a:noFill/>
                    </a:lnL>
                    <a:lnR>
                      <a:noFill/>
                    </a:lnR>
                    <a:lnT>
                      <a:noFill/>
                    </a:lnT>
                    <a:lnB>
                      <a:noFill/>
                    </a:lnB>
                  </a:tcPr>
                </a:tc>
                <a:extLst>
                  <a:ext uri="{0D108BD9-81ED-4DB2-BD59-A6C34878D82A}">
                    <a16:rowId xmlns:a16="http://schemas.microsoft.com/office/drawing/2014/main" val="160768762"/>
                  </a:ext>
                </a:extLst>
              </a:tr>
            </a:tbl>
          </a:graphicData>
        </a:graphic>
      </p:graphicFrame>
      <p:graphicFrame>
        <p:nvGraphicFramePr>
          <p:cNvPr id="15" name="Table 14">
            <a:extLst>
              <a:ext uri="{FF2B5EF4-FFF2-40B4-BE49-F238E27FC236}">
                <a16:creationId xmlns:a16="http://schemas.microsoft.com/office/drawing/2014/main" id="{2BC9897A-E9B9-4F2D-2C22-ABBD21DA5181}"/>
              </a:ext>
            </a:extLst>
          </p:cNvPr>
          <p:cNvGraphicFramePr>
            <a:graphicFrameLocks noGrp="1"/>
          </p:cNvGraphicFramePr>
          <p:nvPr/>
        </p:nvGraphicFramePr>
        <p:xfrm>
          <a:off x="5699725" y="5007094"/>
          <a:ext cx="3291912" cy="1295400"/>
        </p:xfrm>
        <a:graphic>
          <a:graphicData uri="http://schemas.openxmlformats.org/drawingml/2006/table">
            <a:tbl>
              <a:tblPr/>
              <a:tblGrid>
                <a:gridCol w="2215234">
                  <a:extLst>
                    <a:ext uri="{9D8B030D-6E8A-4147-A177-3AD203B41FA5}">
                      <a16:colId xmlns:a16="http://schemas.microsoft.com/office/drawing/2014/main" val="3686825748"/>
                    </a:ext>
                  </a:extLst>
                </a:gridCol>
                <a:gridCol w="1076678">
                  <a:extLst>
                    <a:ext uri="{9D8B030D-6E8A-4147-A177-3AD203B41FA5}">
                      <a16:colId xmlns:a16="http://schemas.microsoft.com/office/drawing/2014/main" val="2526991133"/>
                    </a:ext>
                  </a:extLst>
                </a:gridCol>
              </a:tblGrid>
              <a:tr h="0">
                <a:tc>
                  <a:txBody>
                    <a:bodyPr/>
                    <a:lstStyle/>
                    <a:p>
                      <a:pPr algn="ctr" fontAlgn="b"/>
                      <a:r>
                        <a:rPr lang="en-US" sz="1000" b="0" i="0" u="none" strike="noStrike">
                          <a:solidFill>
                            <a:srgbClr val="000000"/>
                          </a:solidFill>
                          <a:effectLst/>
                          <a:latin typeface="Calibri" panose="020F0502020204030204" pitchFamily="34" charset="0"/>
                        </a:rPr>
                        <a:t>Crosses</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Samples</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185783364"/>
                  </a:ext>
                </a:extLst>
              </a:tr>
              <a:tr h="0">
                <a:tc>
                  <a:txBody>
                    <a:bodyPr/>
                    <a:lstStyle/>
                    <a:p>
                      <a:pPr algn="ctr" fontAlgn="b"/>
                      <a:r>
                        <a:rPr lang="en-US" sz="1000" b="0" i="0" u="none" strike="noStrike">
                          <a:solidFill>
                            <a:srgbClr val="000000"/>
                          </a:solidFill>
                          <a:effectLst/>
                          <a:latin typeface="Calibri" panose="020F0502020204030204" pitchFamily="34" charset="0"/>
                        </a:rPr>
                        <a:t>ORUS 242-1 x Cargo</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39</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15700613"/>
                  </a:ext>
                </a:extLst>
              </a:tr>
              <a:tr h="0">
                <a:tc>
                  <a:txBody>
                    <a:bodyPr/>
                    <a:lstStyle/>
                    <a:p>
                      <a:pPr algn="ctr" fontAlgn="b"/>
                      <a:r>
                        <a:rPr lang="en-US" sz="1000" b="0" i="0" u="none" strike="noStrike">
                          <a:solidFill>
                            <a:srgbClr val="000000"/>
                          </a:solidFill>
                          <a:effectLst/>
                          <a:latin typeface="Calibri" panose="020F0502020204030204" pitchFamily="34" charset="0"/>
                        </a:rPr>
                        <a:t>ORUS 242-1 x Toro</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53</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012440507"/>
                  </a:ext>
                </a:extLst>
              </a:tr>
              <a:tr h="0">
                <a:tc>
                  <a:txBody>
                    <a:bodyPr/>
                    <a:lstStyle/>
                    <a:p>
                      <a:pPr algn="ctr" fontAlgn="b"/>
                      <a:r>
                        <a:rPr lang="en-US" sz="1000" b="0" i="0" u="none" strike="noStrike">
                          <a:solidFill>
                            <a:srgbClr val="000000"/>
                          </a:solidFill>
                          <a:effectLst/>
                          <a:latin typeface="Calibri" panose="020F0502020204030204" pitchFamily="34" charset="0"/>
                        </a:rPr>
                        <a:t>ORUS 242-1 x ORUS 115-1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32310815"/>
                  </a:ext>
                </a:extLst>
              </a:tr>
              <a:tr h="0">
                <a:tc>
                  <a:txBody>
                    <a:bodyPr/>
                    <a:lstStyle/>
                    <a:p>
                      <a:pPr algn="ctr" fontAlgn="b"/>
                      <a:r>
                        <a:rPr lang="en-US" sz="1000" b="0" i="0" u="none" strike="noStrike">
                          <a:solidFill>
                            <a:srgbClr val="000000"/>
                          </a:solidFill>
                          <a:effectLst/>
                          <a:latin typeface="Calibri" panose="020F0502020204030204" pitchFamily="34" charset="0"/>
                        </a:rPr>
                        <a:t>ORUS 242-1 x ORUS 301-2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49</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40279455"/>
                  </a:ext>
                </a:extLst>
              </a:tr>
              <a:tr h="0">
                <a:tc>
                  <a:txBody>
                    <a:bodyPr/>
                    <a:lstStyle/>
                    <a:p>
                      <a:pPr algn="ctr" fontAlgn="b"/>
                      <a:r>
                        <a:rPr lang="en-US" sz="1000" b="0" i="0" u="none" strike="noStrike">
                          <a:solidFill>
                            <a:srgbClr val="000000"/>
                          </a:solidFill>
                          <a:effectLst/>
                          <a:latin typeface="Calibri" panose="020F0502020204030204" pitchFamily="34" charset="0"/>
                        </a:rPr>
                        <a:t>ORUS 242-1 x ORUS 747-1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603716792"/>
                  </a:ext>
                </a:extLst>
              </a:tr>
              <a:tr h="0">
                <a:tc>
                  <a:txBody>
                    <a:bodyPr/>
                    <a:lstStyle/>
                    <a:p>
                      <a:pPr algn="ctr" fontAlgn="b"/>
                      <a:r>
                        <a:rPr lang="en-US" sz="1000" b="0" i="0" u="none" strike="noStrike">
                          <a:solidFill>
                            <a:srgbClr val="000000"/>
                          </a:solidFill>
                          <a:effectLst/>
                          <a:latin typeface="Calibri" panose="020F0502020204030204" pitchFamily="34" charset="0"/>
                        </a:rPr>
                        <a:t>ORUS 197-3 x ORUS 242-1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70</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82558119"/>
                  </a:ext>
                </a:extLst>
              </a:tr>
              <a:tr h="0">
                <a:tc>
                  <a:txBody>
                    <a:bodyPr/>
                    <a:lstStyle/>
                    <a:p>
                      <a:pPr algn="ctr" fontAlgn="b"/>
                      <a:r>
                        <a:rPr lang="en-US" sz="1000" b="0" i="0" u="none" strike="noStrike">
                          <a:solidFill>
                            <a:srgbClr val="000000"/>
                          </a:solidFill>
                          <a:effectLst/>
                          <a:latin typeface="Calibri" panose="020F0502020204030204" pitchFamily="34" charset="0"/>
                        </a:rPr>
                        <a:t>ORUS 235-3 x ORUS 242-1</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58</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686747"/>
                  </a:ext>
                </a:extLst>
              </a:tr>
            </a:tbl>
          </a:graphicData>
        </a:graphic>
      </p:graphicFrame>
      <p:sp>
        <p:nvSpPr>
          <p:cNvPr id="16" name="Slide Number Placeholder 15">
            <a:extLst>
              <a:ext uri="{FF2B5EF4-FFF2-40B4-BE49-F238E27FC236}">
                <a16:creationId xmlns:a16="http://schemas.microsoft.com/office/drawing/2014/main" id="{110C02FB-6BCB-DA75-CB9C-1584F721A5E0}"/>
              </a:ext>
            </a:extLst>
          </p:cNvPr>
          <p:cNvSpPr>
            <a:spLocks noGrp="1"/>
          </p:cNvSpPr>
          <p:nvPr>
            <p:ph type="sldNum" sz="quarter" idx="12"/>
          </p:nvPr>
        </p:nvSpPr>
        <p:spPr/>
        <p:txBody>
          <a:bodyPr/>
          <a:lstStyle/>
          <a:p>
            <a:fld id="{FA720928-0BBB-654B-B217-9FAEC22A5837}" type="slidenum">
              <a:rPr lang="en-US" smtClean="0"/>
              <a:t>24</a:t>
            </a:fld>
            <a:endParaRPr lang="en-US"/>
          </a:p>
        </p:txBody>
      </p:sp>
      <p:sp>
        <p:nvSpPr>
          <p:cNvPr id="3" name="Right Brace 2">
            <a:extLst>
              <a:ext uri="{FF2B5EF4-FFF2-40B4-BE49-F238E27FC236}">
                <a16:creationId xmlns:a16="http://schemas.microsoft.com/office/drawing/2014/main" id="{C0379EF3-5C3E-DE9E-80D6-95989F3557AA}"/>
              </a:ext>
            </a:extLst>
          </p:cNvPr>
          <p:cNvSpPr/>
          <p:nvPr/>
        </p:nvSpPr>
        <p:spPr>
          <a:xfrm rot="5400000">
            <a:off x="7209609" y="2445527"/>
            <a:ext cx="272144" cy="473486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4D39DD5-B185-4485-1786-A25C26E331DA}"/>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243043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D14B1A-A8C3-F503-6E04-B4F0DF229FBC}"/>
              </a:ext>
            </a:extLst>
          </p:cNvPr>
          <p:cNvSpPr>
            <a:spLocks noGrp="1"/>
          </p:cNvSpPr>
          <p:nvPr>
            <p:ph type="title"/>
          </p:nvPr>
        </p:nvSpPr>
        <p:spPr>
          <a:xfrm>
            <a:off x="7787897" y="500061"/>
            <a:ext cx="4246173" cy="1325563"/>
          </a:xfrm>
        </p:spPr>
        <p:txBody>
          <a:bodyPr>
            <a:normAutofit fontScale="90000"/>
          </a:bodyPr>
          <a:lstStyle/>
          <a:p>
            <a:r>
              <a:rPr lang="en-US" dirty="0"/>
              <a:t>All samples with DArTag data</a:t>
            </a:r>
          </a:p>
        </p:txBody>
      </p:sp>
      <p:sp>
        <p:nvSpPr>
          <p:cNvPr id="7" name="Content Placeholder 6">
            <a:extLst>
              <a:ext uri="{FF2B5EF4-FFF2-40B4-BE49-F238E27FC236}">
                <a16:creationId xmlns:a16="http://schemas.microsoft.com/office/drawing/2014/main" id="{18980CEE-F4E1-6F8A-5A92-24FD1FA52CD4}"/>
              </a:ext>
            </a:extLst>
          </p:cNvPr>
          <p:cNvSpPr>
            <a:spLocks noGrp="1"/>
          </p:cNvSpPr>
          <p:nvPr>
            <p:ph idx="1"/>
          </p:nvPr>
        </p:nvSpPr>
        <p:spPr/>
        <p:txBody>
          <a:bodyPr/>
          <a:lstStyle/>
          <a:p>
            <a:r>
              <a:rPr lang="en-US" dirty="0"/>
              <a:t>11,342 markers imported</a:t>
            </a:r>
          </a:p>
        </p:txBody>
      </p:sp>
      <p:pic>
        <p:nvPicPr>
          <p:cNvPr id="8" name="Picture 7">
            <a:extLst>
              <a:ext uri="{FF2B5EF4-FFF2-40B4-BE49-F238E27FC236}">
                <a16:creationId xmlns:a16="http://schemas.microsoft.com/office/drawing/2014/main" id="{DFE5882E-7648-58B7-4C76-01243BFFD647}"/>
              </a:ext>
            </a:extLst>
          </p:cNvPr>
          <p:cNvPicPr>
            <a:picLocks noChangeAspect="1"/>
          </p:cNvPicPr>
          <p:nvPr/>
        </p:nvPicPr>
        <p:blipFill>
          <a:blip r:embed="rId2"/>
          <a:stretch>
            <a:fillRect/>
          </a:stretch>
        </p:blipFill>
        <p:spPr>
          <a:xfrm>
            <a:off x="86533" y="238760"/>
            <a:ext cx="7562098" cy="6127750"/>
          </a:xfrm>
          <a:prstGeom prst="rect">
            <a:avLst/>
          </a:prstGeom>
        </p:spPr>
      </p:pic>
      <p:pic>
        <p:nvPicPr>
          <p:cNvPr id="9" name="Picture 8">
            <a:extLst>
              <a:ext uri="{FF2B5EF4-FFF2-40B4-BE49-F238E27FC236}">
                <a16:creationId xmlns:a16="http://schemas.microsoft.com/office/drawing/2014/main" id="{852D08F3-EFBB-B02D-2349-7E51CD9B5427}"/>
              </a:ext>
            </a:extLst>
          </p:cNvPr>
          <p:cNvPicPr>
            <a:picLocks noChangeAspect="1"/>
          </p:cNvPicPr>
          <p:nvPr/>
        </p:nvPicPr>
        <p:blipFill>
          <a:blip r:embed="rId3"/>
          <a:stretch>
            <a:fillRect/>
          </a:stretch>
        </p:blipFill>
        <p:spPr>
          <a:xfrm>
            <a:off x="6881246" y="4001293"/>
            <a:ext cx="4959095" cy="2175669"/>
          </a:xfrm>
          <a:prstGeom prst="rect">
            <a:avLst/>
          </a:prstGeom>
        </p:spPr>
      </p:pic>
      <p:sp>
        <p:nvSpPr>
          <p:cNvPr id="10" name="Slide Number Placeholder 9">
            <a:extLst>
              <a:ext uri="{FF2B5EF4-FFF2-40B4-BE49-F238E27FC236}">
                <a16:creationId xmlns:a16="http://schemas.microsoft.com/office/drawing/2014/main" id="{E409A642-93BC-EFAE-E7F9-F2500407A7B2}"/>
              </a:ext>
            </a:extLst>
          </p:cNvPr>
          <p:cNvSpPr>
            <a:spLocks noGrp="1"/>
          </p:cNvSpPr>
          <p:nvPr>
            <p:ph type="sldNum" sz="quarter" idx="12"/>
          </p:nvPr>
        </p:nvSpPr>
        <p:spPr/>
        <p:txBody>
          <a:bodyPr/>
          <a:lstStyle/>
          <a:p>
            <a:fld id="{FA720928-0BBB-654B-B217-9FAEC22A5837}" type="slidenum">
              <a:rPr lang="en-US" smtClean="0"/>
              <a:t>25</a:t>
            </a:fld>
            <a:endParaRPr lang="en-US"/>
          </a:p>
        </p:txBody>
      </p:sp>
      <p:sp>
        <p:nvSpPr>
          <p:cNvPr id="2" name="TextBox 1">
            <a:extLst>
              <a:ext uri="{FF2B5EF4-FFF2-40B4-BE49-F238E27FC236}">
                <a16:creationId xmlns:a16="http://schemas.microsoft.com/office/drawing/2014/main" id="{B2BA2408-AC2F-1005-3E94-C632000BE007}"/>
              </a:ext>
            </a:extLst>
          </p:cNvPr>
          <p:cNvSpPr txBox="1"/>
          <p:nvPr/>
        </p:nvSpPr>
        <p:spPr>
          <a:xfrm>
            <a:off x="9884765" y="6488668"/>
            <a:ext cx="2307235" cy="369332"/>
          </a:xfrm>
          <a:prstGeom prst="rect">
            <a:avLst/>
          </a:prstGeom>
          <a:noFill/>
        </p:spPr>
        <p:txBody>
          <a:bodyPr wrap="none" rtlCol="0">
            <a:spAutoFit/>
          </a:bodyPr>
          <a:lstStyle/>
          <a:p>
            <a:r>
              <a:rPr lang="en-US" dirty="0"/>
              <a:t>Slide by </a:t>
            </a:r>
            <a:r>
              <a:rPr lang="en-US" sz="1800" dirty="0" err="1">
                <a:effectLst/>
                <a:latin typeface="Calibri" panose="020F0502020204030204" pitchFamily="34" charset="0"/>
                <a:ea typeface="Calibri" panose="020F0502020204030204" pitchFamily="34" charset="0"/>
              </a:rPr>
              <a:t>Dongyan</a:t>
            </a:r>
            <a:r>
              <a:rPr lang="en-US" sz="1800" dirty="0">
                <a:effectLst/>
                <a:latin typeface="Calibri" panose="020F0502020204030204" pitchFamily="34" charset="0"/>
                <a:ea typeface="Calibri" panose="020F0502020204030204" pitchFamily="34" charset="0"/>
              </a:rPr>
              <a:t> Zhao</a:t>
            </a:r>
            <a:endParaRPr lang="en-US" dirty="0"/>
          </a:p>
        </p:txBody>
      </p:sp>
    </p:spTree>
    <p:extLst>
      <p:ext uri="{BB962C8B-B14F-4D97-AF65-F5344CB8AC3E}">
        <p14:creationId xmlns:p14="http://schemas.microsoft.com/office/powerpoint/2010/main" val="2094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39E6-3FBF-C60C-76FE-71365A2E4EC2}"/>
              </a:ext>
            </a:extLst>
          </p:cNvPr>
          <p:cNvSpPr>
            <a:spLocks noGrp="1"/>
          </p:cNvSpPr>
          <p:nvPr>
            <p:ph type="title"/>
          </p:nvPr>
        </p:nvSpPr>
        <p:spPr/>
        <p:txBody>
          <a:bodyPr/>
          <a:lstStyle/>
          <a:p>
            <a:r>
              <a:rPr lang="en-US" dirty="0"/>
              <a:t>Analysis	</a:t>
            </a:r>
          </a:p>
        </p:txBody>
      </p:sp>
      <p:sp>
        <p:nvSpPr>
          <p:cNvPr id="3" name="Content Placeholder 2">
            <a:extLst>
              <a:ext uri="{FF2B5EF4-FFF2-40B4-BE49-F238E27FC236}">
                <a16:creationId xmlns:a16="http://schemas.microsoft.com/office/drawing/2014/main" id="{7693F92C-7E40-F4C1-5F3E-A56E1EACA10F}"/>
              </a:ext>
            </a:extLst>
          </p:cNvPr>
          <p:cNvSpPr>
            <a:spLocks noGrp="1"/>
          </p:cNvSpPr>
          <p:nvPr>
            <p:ph idx="1"/>
          </p:nvPr>
        </p:nvSpPr>
        <p:spPr/>
        <p:txBody>
          <a:bodyPr>
            <a:normAutofit/>
          </a:bodyPr>
          <a:lstStyle/>
          <a:p>
            <a:r>
              <a:rPr lang="en-US" sz="3000" dirty="0"/>
              <a:t>Analysis intended with </a:t>
            </a:r>
            <a:r>
              <a:rPr lang="en-US" sz="3000" dirty="0" err="1"/>
              <a:t>GWASPoly</a:t>
            </a:r>
            <a:r>
              <a:rPr lang="en-US" sz="3000" dirty="0"/>
              <a:t> and </a:t>
            </a:r>
            <a:r>
              <a:rPr lang="en-US" sz="3000" dirty="0" err="1"/>
              <a:t>StageWise</a:t>
            </a:r>
            <a:endParaRPr lang="en-US" sz="3000" dirty="0"/>
          </a:p>
          <a:p>
            <a:r>
              <a:rPr lang="en-US" sz="3000" dirty="0"/>
              <a:t>Processed genetics received last week</a:t>
            </a:r>
          </a:p>
        </p:txBody>
      </p:sp>
    </p:spTree>
    <p:extLst>
      <p:ext uri="{BB962C8B-B14F-4D97-AF65-F5344CB8AC3E}">
        <p14:creationId xmlns:p14="http://schemas.microsoft.com/office/powerpoint/2010/main" val="2427562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39E6-3FBF-C60C-76FE-71365A2E4EC2}"/>
              </a:ext>
            </a:extLst>
          </p:cNvPr>
          <p:cNvSpPr>
            <a:spLocks noGrp="1"/>
          </p:cNvSpPr>
          <p:nvPr>
            <p:ph type="title"/>
          </p:nvPr>
        </p:nvSpPr>
        <p:spPr/>
        <p:txBody>
          <a:bodyPr/>
          <a:lstStyle/>
          <a:p>
            <a:r>
              <a:rPr lang="en-US" dirty="0"/>
              <a:t>Results so far	</a:t>
            </a:r>
          </a:p>
        </p:txBody>
      </p:sp>
      <p:sp>
        <p:nvSpPr>
          <p:cNvPr id="5" name="Content Placeholder 4">
            <a:extLst>
              <a:ext uri="{FF2B5EF4-FFF2-40B4-BE49-F238E27FC236}">
                <a16:creationId xmlns:a16="http://schemas.microsoft.com/office/drawing/2014/main" id="{46ED0A3F-F533-FBA8-6971-1E7213B55965}"/>
              </a:ext>
            </a:extLst>
          </p:cNvPr>
          <p:cNvSpPr>
            <a:spLocks noGrp="1"/>
          </p:cNvSpPr>
          <p:nvPr>
            <p:ph idx="1"/>
          </p:nvPr>
        </p:nvSpPr>
        <p:spPr/>
        <p:txBody>
          <a:bodyPr/>
          <a:lstStyle/>
          <a:p>
            <a:endParaRPr lang="en-US"/>
          </a:p>
        </p:txBody>
      </p:sp>
      <p:pic>
        <p:nvPicPr>
          <p:cNvPr id="6" name="Content Placeholder 4" descr="Chart, histogram&#10;&#10;Description automatically generated">
            <a:extLst>
              <a:ext uri="{FF2B5EF4-FFF2-40B4-BE49-F238E27FC236}">
                <a16:creationId xmlns:a16="http://schemas.microsoft.com/office/drawing/2014/main" id="{C0F457E6-7A85-6740-EE7B-8263CE7691D1}"/>
              </a:ext>
            </a:extLst>
          </p:cNvPr>
          <p:cNvPicPr>
            <a:picLocks noChangeAspect="1"/>
          </p:cNvPicPr>
          <p:nvPr/>
        </p:nvPicPr>
        <p:blipFill>
          <a:blip r:embed="rId2"/>
          <a:stretch>
            <a:fillRect/>
          </a:stretch>
        </p:blipFill>
        <p:spPr>
          <a:xfrm>
            <a:off x="4450080" y="685800"/>
            <a:ext cx="5486400" cy="5486400"/>
          </a:xfrm>
          <a:prstGeom prst="rect">
            <a:avLst/>
          </a:prstGeom>
        </p:spPr>
      </p:pic>
    </p:spTree>
    <p:extLst>
      <p:ext uri="{BB962C8B-B14F-4D97-AF65-F5344CB8AC3E}">
        <p14:creationId xmlns:p14="http://schemas.microsoft.com/office/powerpoint/2010/main" val="3913681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BA1A-DA4D-0126-7B93-79EA2A6B2B64}"/>
              </a:ext>
            </a:extLst>
          </p:cNvPr>
          <p:cNvSpPr>
            <a:spLocks noGrp="1"/>
          </p:cNvSpPr>
          <p:nvPr>
            <p:ph type="title"/>
          </p:nvPr>
        </p:nvSpPr>
        <p:spPr/>
        <p:txBody>
          <a:bodyPr/>
          <a:lstStyle/>
          <a:p>
            <a:endParaRPr lang="en-US"/>
          </a:p>
        </p:txBody>
      </p:sp>
      <p:pic>
        <p:nvPicPr>
          <p:cNvPr id="4" name="Picture 3" descr="Chart, scatter chart&#10;&#10;Description automatically generated">
            <a:extLst>
              <a:ext uri="{FF2B5EF4-FFF2-40B4-BE49-F238E27FC236}">
                <a16:creationId xmlns:a16="http://schemas.microsoft.com/office/drawing/2014/main" id="{583F6371-4F11-AC59-142D-FA2EE3717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902" y="1713601"/>
            <a:ext cx="5146196" cy="3430798"/>
          </a:xfrm>
          <a:prstGeom prst="rect">
            <a:avLst/>
          </a:prstGeom>
        </p:spPr>
      </p:pic>
      <p:pic>
        <p:nvPicPr>
          <p:cNvPr id="6" name="Content Placeholder 5" descr="Chart, box and whisker chart&#10;&#10;Description automatically generated">
            <a:extLst>
              <a:ext uri="{FF2B5EF4-FFF2-40B4-BE49-F238E27FC236}">
                <a16:creationId xmlns:a16="http://schemas.microsoft.com/office/drawing/2014/main" id="{02FCC075-1F93-947E-EC70-17168BB32C12}"/>
              </a:ext>
            </a:extLst>
          </p:cNvPr>
          <p:cNvPicPr>
            <a:picLocks noGrp="1" noChangeAspect="1"/>
          </p:cNvPicPr>
          <p:nvPr>
            <p:ph idx="1"/>
          </p:nvPr>
        </p:nvPicPr>
        <p:blipFill>
          <a:blip r:embed="rId4"/>
          <a:stretch>
            <a:fillRect/>
          </a:stretch>
        </p:blipFill>
        <p:spPr>
          <a:xfrm>
            <a:off x="1041524" y="59350"/>
            <a:ext cx="10108952" cy="6739301"/>
          </a:xfrm>
        </p:spPr>
      </p:pic>
    </p:spTree>
    <p:extLst>
      <p:ext uri="{BB962C8B-B14F-4D97-AF65-F5344CB8AC3E}">
        <p14:creationId xmlns:p14="http://schemas.microsoft.com/office/powerpoint/2010/main" val="303381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BA1A-DA4D-0126-7B93-79EA2A6B2B64}"/>
              </a:ext>
            </a:extLst>
          </p:cNvPr>
          <p:cNvSpPr>
            <a:spLocks noGrp="1"/>
          </p:cNvSpPr>
          <p:nvPr>
            <p:ph type="title"/>
          </p:nvPr>
        </p:nvSpPr>
        <p:spPr/>
        <p:txBody>
          <a:bodyPr/>
          <a:lstStyle/>
          <a:p>
            <a:endParaRPr lang="en-US"/>
          </a:p>
        </p:txBody>
      </p:sp>
      <p:pic>
        <p:nvPicPr>
          <p:cNvPr id="4" name="Picture 3" descr="Chart, scatter chart&#10;&#10;Description automatically generated">
            <a:extLst>
              <a:ext uri="{FF2B5EF4-FFF2-40B4-BE49-F238E27FC236}">
                <a16:creationId xmlns:a16="http://schemas.microsoft.com/office/drawing/2014/main" id="{583F6371-4F11-AC59-142D-FA2EE3717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902" y="1713601"/>
            <a:ext cx="5146196" cy="3430798"/>
          </a:xfrm>
          <a:prstGeom prst="rect">
            <a:avLst/>
          </a:prstGeom>
        </p:spPr>
      </p:pic>
      <p:pic>
        <p:nvPicPr>
          <p:cNvPr id="6" name="Content Placeholder 5" descr="Chart, box and whisker chart&#10;&#10;Description automatically generated">
            <a:extLst>
              <a:ext uri="{FF2B5EF4-FFF2-40B4-BE49-F238E27FC236}">
                <a16:creationId xmlns:a16="http://schemas.microsoft.com/office/drawing/2014/main" id="{02FCC075-1F93-947E-EC70-17168BB32C12}"/>
              </a:ext>
            </a:extLst>
          </p:cNvPr>
          <p:cNvPicPr>
            <a:picLocks noGrp="1" noChangeAspect="1"/>
          </p:cNvPicPr>
          <p:nvPr>
            <p:ph idx="1"/>
          </p:nvPr>
        </p:nvPicPr>
        <p:blipFill>
          <a:blip r:embed="rId4"/>
          <a:stretch>
            <a:fillRect/>
          </a:stretch>
        </p:blipFill>
        <p:spPr>
          <a:xfrm>
            <a:off x="1041524" y="59350"/>
            <a:ext cx="10108952" cy="6739301"/>
          </a:xfrm>
        </p:spPr>
      </p:pic>
      <p:sp>
        <p:nvSpPr>
          <p:cNvPr id="7" name="Rectangle 6">
            <a:extLst>
              <a:ext uri="{FF2B5EF4-FFF2-40B4-BE49-F238E27FC236}">
                <a16:creationId xmlns:a16="http://schemas.microsoft.com/office/drawing/2014/main" id="{BB6FE5D7-CF8B-BDF5-6F83-6C6A49C0EBD4}"/>
              </a:ext>
            </a:extLst>
          </p:cNvPr>
          <p:cNvSpPr/>
          <p:nvPr/>
        </p:nvSpPr>
        <p:spPr>
          <a:xfrm>
            <a:off x="7519595" y="1690688"/>
            <a:ext cx="978946" cy="1325563"/>
          </a:xfrm>
          <a:prstGeom prst="rect">
            <a:avLst/>
          </a:prstGeom>
          <a:noFill/>
          <a:ln w="76200">
            <a:solidFill>
              <a:schemeClr val="accent4">
                <a:lumMod val="60000"/>
                <a:lumOff val="40000"/>
              </a:schemeClr>
            </a:solid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 name="Rectangle 2">
            <a:extLst>
              <a:ext uri="{FF2B5EF4-FFF2-40B4-BE49-F238E27FC236}">
                <a16:creationId xmlns:a16="http://schemas.microsoft.com/office/drawing/2014/main" id="{7A2BB53A-6F0E-7C0F-9141-CF322238266D}"/>
              </a:ext>
            </a:extLst>
          </p:cNvPr>
          <p:cNvSpPr/>
          <p:nvPr/>
        </p:nvSpPr>
        <p:spPr>
          <a:xfrm>
            <a:off x="8714415" y="1027906"/>
            <a:ext cx="978946" cy="1325563"/>
          </a:xfrm>
          <a:prstGeom prst="rect">
            <a:avLst/>
          </a:prstGeom>
          <a:noFill/>
          <a:ln w="76200">
            <a:solidFill>
              <a:schemeClr val="accent4">
                <a:lumMod val="60000"/>
                <a:lumOff val="40000"/>
              </a:schemeClr>
            </a:solid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 name="Rectangle 4">
            <a:extLst>
              <a:ext uri="{FF2B5EF4-FFF2-40B4-BE49-F238E27FC236}">
                <a16:creationId xmlns:a16="http://schemas.microsoft.com/office/drawing/2014/main" id="{8BFF381B-CA3D-835E-8A8E-802B20F8C218}"/>
              </a:ext>
            </a:extLst>
          </p:cNvPr>
          <p:cNvSpPr/>
          <p:nvPr/>
        </p:nvSpPr>
        <p:spPr>
          <a:xfrm>
            <a:off x="4713642" y="4102193"/>
            <a:ext cx="978946" cy="1325563"/>
          </a:xfrm>
          <a:prstGeom prst="rect">
            <a:avLst/>
          </a:prstGeom>
          <a:noFill/>
          <a:ln w="76200">
            <a:solidFill>
              <a:schemeClr val="accent4">
                <a:lumMod val="60000"/>
                <a:lumOff val="40000"/>
              </a:schemeClr>
            </a:solid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8" name="Rectangle 7">
            <a:extLst>
              <a:ext uri="{FF2B5EF4-FFF2-40B4-BE49-F238E27FC236}">
                <a16:creationId xmlns:a16="http://schemas.microsoft.com/office/drawing/2014/main" id="{3E654E6F-2B45-FE0F-0384-FB109096EA99}"/>
              </a:ext>
            </a:extLst>
          </p:cNvPr>
          <p:cNvSpPr/>
          <p:nvPr/>
        </p:nvSpPr>
        <p:spPr>
          <a:xfrm>
            <a:off x="3319578" y="4226430"/>
            <a:ext cx="1190740" cy="1325563"/>
          </a:xfrm>
          <a:prstGeom prst="rect">
            <a:avLst/>
          </a:prstGeom>
          <a:noFill/>
          <a:ln w="76200">
            <a:solidFill>
              <a:schemeClr val="accent4">
                <a:lumMod val="60000"/>
                <a:lumOff val="40000"/>
              </a:schemeClr>
            </a:solid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121360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3DAD-1AE2-E891-16D6-0398ABE03E1B}"/>
              </a:ext>
            </a:extLst>
          </p:cNvPr>
          <p:cNvSpPr>
            <a:spLocks noGrp="1"/>
          </p:cNvSpPr>
          <p:nvPr>
            <p:ph type="title"/>
          </p:nvPr>
        </p:nvSpPr>
        <p:spPr/>
        <p:txBody>
          <a:bodyPr/>
          <a:lstStyle/>
          <a:p>
            <a:r>
              <a:rPr lang="en-US" dirty="0"/>
              <a:t>Breeding Insight</a:t>
            </a:r>
          </a:p>
        </p:txBody>
      </p:sp>
      <p:sp>
        <p:nvSpPr>
          <p:cNvPr id="3" name="Content Placeholder 2">
            <a:extLst>
              <a:ext uri="{FF2B5EF4-FFF2-40B4-BE49-F238E27FC236}">
                <a16:creationId xmlns:a16="http://schemas.microsoft.com/office/drawing/2014/main" id="{3B0994F7-6AC3-BC9D-D550-C54724A05C44}"/>
              </a:ext>
            </a:extLst>
          </p:cNvPr>
          <p:cNvSpPr>
            <a:spLocks noGrp="1"/>
          </p:cNvSpPr>
          <p:nvPr>
            <p:ph idx="1"/>
          </p:nvPr>
        </p:nvSpPr>
        <p:spPr/>
        <p:txBody>
          <a:bodyPr/>
          <a:lstStyle/>
          <a:p>
            <a:endParaRPr lang="en-US"/>
          </a:p>
        </p:txBody>
      </p:sp>
      <p:sp>
        <p:nvSpPr>
          <p:cNvPr id="4" name="Oval 3">
            <a:extLst>
              <a:ext uri="{FF2B5EF4-FFF2-40B4-BE49-F238E27FC236}">
                <a16:creationId xmlns:a16="http://schemas.microsoft.com/office/drawing/2014/main" id="{7525E9E6-747A-7442-619B-75B411C9411A}"/>
              </a:ext>
            </a:extLst>
          </p:cNvPr>
          <p:cNvSpPr/>
          <p:nvPr/>
        </p:nvSpPr>
        <p:spPr>
          <a:xfrm>
            <a:off x="2209800" y="2000250"/>
            <a:ext cx="77724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with medium confidence">
            <a:extLst>
              <a:ext uri="{FF2B5EF4-FFF2-40B4-BE49-F238E27FC236}">
                <a16:creationId xmlns:a16="http://schemas.microsoft.com/office/drawing/2014/main" id="{51EE5EF6-C977-D077-14FF-1C86246A6E9C}"/>
              </a:ext>
            </a:extLst>
          </p:cNvPr>
          <p:cNvPicPr>
            <a:picLocks noChangeAspect="1"/>
          </p:cNvPicPr>
          <p:nvPr/>
        </p:nvPicPr>
        <p:blipFill>
          <a:blip r:embed="rId3"/>
          <a:stretch>
            <a:fillRect/>
          </a:stretch>
        </p:blipFill>
        <p:spPr>
          <a:xfrm>
            <a:off x="3638550" y="2933700"/>
            <a:ext cx="4914900" cy="1790700"/>
          </a:xfrm>
          <a:prstGeom prst="rect">
            <a:avLst/>
          </a:prstGeom>
        </p:spPr>
      </p:pic>
    </p:spTree>
    <p:extLst>
      <p:ext uri="{BB962C8B-B14F-4D97-AF65-F5344CB8AC3E}">
        <p14:creationId xmlns:p14="http://schemas.microsoft.com/office/powerpoint/2010/main" val="3586003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9D1A-CCC3-A17E-C534-F5936FB30F69}"/>
              </a:ext>
            </a:extLst>
          </p:cNvPr>
          <p:cNvSpPr>
            <a:spLocks noGrp="1"/>
          </p:cNvSpPr>
          <p:nvPr>
            <p:ph type="title"/>
          </p:nvPr>
        </p:nvSpPr>
        <p:spPr/>
        <p:txBody>
          <a:bodyPr/>
          <a:lstStyle/>
          <a:p>
            <a:endParaRPr lang="en-US"/>
          </a:p>
        </p:txBody>
      </p:sp>
      <p:pic>
        <p:nvPicPr>
          <p:cNvPr id="4" name="Picture 3" descr="Chart, scatter chart&#10;&#10;Description automatically generated">
            <a:extLst>
              <a:ext uri="{FF2B5EF4-FFF2-40B4-BE49-F238E27FC236}">
                <a16:creationId xmlns:a16="http://schemas.microsoft.com/office/drawing/2014/main" id="{A8B69CCD-3E78-E385-C621-7441FAB9C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534" y="694689"/>
            <a:ext cx="8202933" cy="5468623"/>
          </a:xfrm>
          <a:prstGeom prst="rect">
            <a:avLst/>
          </a:prstGeom>
        </p:spPr>
      </p:pic>
      <p:sp>
        <p:nvSpPr>
          <p:cNvPr id="6" name="Content Placeholder 5">
            <a:extLst>
              <a:ext uri="{FF2B5EF4-FFF2-40B4-BE49-F238E27FC236}">
                <a16:creationId xmlns:a16="http://schemas.microsoft.com/office/drawing/2014/main" id="{5F6D26D0-B2B4-878E-8E08-FC1DB57F75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6632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3FB1-E19E-38CC-FB0E-DE9867B2C5E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15BD384-28A9-4266-9064-B7A25992E656}"/>
              </a:ext>
            </a:extLst>
          </p:cNvPr>
          <p:cNvSpPr>
            <a:spLocks noGrp="1"/>
          </p:cNvSpPr>
          <p:nvPr>
            <p:ph idx="1"/>
          </p:nvPr>
        </p:nvSpPr>
        <p:spPr/>
        <p:txBody>
          <a:bodyPr/>
          <a:lstStyle/>
          <a:p>
            <a:endParaRPr lang="en-US"/>
          </a:p>
        </p:txBody>
      </p:sp>
      <p:pic>
        <p:nvPicPr>
          <p:cNvPr id="6" name="Content Placeholder 4" descr="Chart, scatter chart&#10;&#10;Description automatically generated">
            <a:extLst>
              <a:ext uri="{FF2B5EF4-FFF2-40B4-BE49-F238E27FC236}">
                <a16:creationId xmlns:a16="http://schemas.microsoft.com/office/drawing/2014/main" id="{A951CE56-58A1-81CC-87C0-46906C2B000F}"/>
              </a:ext>
            </a:extLst>
          </p:cNvPr>
          <p:cNvPicPr>
            <a:picLocks noChangeAspect="1"/>
          </p:cNvPicPr>
          <p:nvPr/>
        </p:nvPicPr>
        <p:blipFill>
          <a:blip r:embed="rId2"/>
          <a:stretch>
            <a:fillRect/>
          </a:stretch>
        </p:blipFill>
        <p:spPr>
          <a:xfrm>
            <a:off x="1380155" y="517985"/>
            <a:ext cx="9431690" cy="5822030"/>
          </a:xfrm>
          <a:prstGeom prst="rect">
            <a:avLst/>
          </a:prstGeom>
        </p:spPr>
      </p:pic>
    </p:spTree>
    <p:extLst>
      <p:ext uri="{BB962C8B-B14F-4D97-AF65-F5344CB8AC3E}">
        <p14:creationId xmlns:p14="http://schemas.microsoft.com/office/powerpoint/2010/main" val="3291771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2493-6C5B-5221-6F96-37E8721B7EE7}"/>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F967B6C8-D745-2B36-D4BA-4308BE01E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059" y="588636"/>
            <a:ext cx="9467882" cy="5680729"/>
          </a:xfrm>
        </p:spPr>
      </p:pic>
    </p:spTree>
    <p:extLst>
      <p:ext uri="{BB962C8B-B14F-4D97-AF65-F5344CB8AC3E}">
        <p14:creationId xmlns:p14="http://schemas.microsoft.com/office/powerpoint/2010/main" val="4087021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49DE-9FC9-1297-D00D-9D4A2C7F8EBE}"/>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C6BB2080-6C3E-6944-9B71-62F3E468C942}"/>
              </a:ext>
            </a:extLst>
          </p:cNvPr>
          <p:cNvSpPr>
            <a:spLocks noGrp="1"/>
          </p:cNvSpPr>
          <p:nvPr>
            <p:ph idx="1"/>
          </p:nvPr>
        </p:nvSpPr>
        <p:spPr/>
        <p:txBody>
          <a:bodyPr>
            <a:normAutofit/>
          </a:bodyPr>
          <a:lstStyle/>
          <a:p>
            <a:pPr>
              <a:buFont typeface="Arial" panose="020B0604020202020204" pitchFamily="34" charset="0"/>
              <a:buChar char="•"/>
            </a:pPr>
            <a:r>
              <a:rPr lang="en-US" sz="3000" dirty="0"/>
              <a:t>Genetics look as expected </a:t>
            </a:r>
          </a:p>
          <a:p>
            <a:pPr>
              <a:buFont typeface="Arial" panose="020B0604020202020204" pitchFamily="34" charset="0"/>
              <a:buChar char="•"/>
            </a:pPr>
            <a:r>
              <a:rPr lang="en-US" sz="3000" dirty="0"/>
              <a:t>Wide diversity of fruit quality traits</a:t>
            </a:r>
          </a:p>
          <a:p>
            <a:pPr>
              <a:buFont typeface="Arial" panose="020B0604020202020204" pitchFamily="34" charset="0"/>
              <a:buChar char="•"/>
            </a:pPr>
            <a:r>
              <a:rPr lang="en-US" sz="3000" dirty="0"/>
              <a:t>Use the Tools learned for analysis!</a:t>
            </a:r>
          </a:p>
          <a:p>
            <a:pPr>
              <a:buFont typeface="Arial" panose="020B0604020202020204" pitchFamily="34" charset="0"/>
              <a:buChar char="•"/>
            </a:pPr>
            <a:endParaRPr lang="en-US" sz="3000" dirty="0"/>
          </a:p>
          <a:p>
            <a:pPr>
              <a:buFont typeface="Arial" panose="020B0604020202020204" pitchFamily="34" charset="0"/>
              <a:buChar char="•"/>
            </a:pPr>
            <a:endParaRPr lang="en-US" sz="3000" dirty="0"/>
          </a:p>
        </p:txBody>
      </p:sp>
      <p:pic>
        <p:nvPicPr>
          <p:cNvPr id="5" name="Picture 4" descr="Close up of fruit&#10;&#10;Description automatically generated with low confidence">
            <a:extLst>
              <a:ext uri="{FF2B5EF4-FFF2-40B4-BE49-F238E27FC236}">
                <a16:creationId xmlns:a16="http://schemas.microsoft.com/office/drawing/2014/main" id="{8B549F5E-34C6-F5FE-C272-D776CC6F1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582" y="2647734"/>
            <a:ext cx="4544804" cy="3316287"/>
          </a:xfrm>
          <a:prstGeom prst="rect">
            <a:avLst/>
          </a:prstGeom>
        </p:spPr>
      </p:pic>
    </p:spTree>
    <p:extLst>
      <p:ext uri="{BB962C8B-B14F-4D97-AF65-F5344CB8AC3E}">
        <p14:creationId xmlns:p14="http://schemas.microsoft.com/office/powerpoint/2010/main" val="1725204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9936-E0AC-9F53-3EA8-2D4A75CDEE6C}"/>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D73C2DC8-B854-197C-8104-21F7A847BB1E}"/>
              </a:ext>
            </a:extLst>
          </p:cNvPr>
          <p:cNvSpPr>
            <a:spLocks noGrp="1"/>
          </p:cNvSpPr>
          <p:nvPr>
            <p:ph idx="1"/>
          </p:nvPr>
        </p:nvSpPr>
        <p:spPr/>
        <p:txBody>
          <a:bodyPr>
            <a:normAutofit/>
          </a:bodyPr>
          <a:lstStyle/>
          <a:p>
            <a:pPr fontAlgn="base">
              <a:lnSpc>
                <a:spcPct val="100000"/>
              </a:lnSpc>
              <a:spcBef>
                <a:spcPts val="0"/>
              </a:spcBef>
            </a:pPr>
            <a:r>
              <a:rPr lang="en-US" sz="2000" dirty="0">
                <a:solidFill>
                  <a:schemeClr val="tx2"/>
                </a:solidFill>
                <a:latin typeface="Calibri" panose="020F0502020204030204" pitchFamily="34" charset="0"/>
              </a:rPr>
              <a:t>THE CREWS</a:t>
            </a:r>
          </a:p>
          <a:p>
            <a:pPr fontAlgn="base">
              <a:lnSpc>
                <a:spcPct val="100000"/>
              </a:lnSpc>
              <a:spcBef>
                <a:spcPts val="0"/>
              </a:spcBef>
            </a:pPr>
            <a:r>
              <a:rPr lang="en-US" sz="2000" dirty="0">
                <a:solidFill>
                  <a:schemeClr val="tx2"/>
                </a:solidFill>
                <a:latin typeface="Calibri" panose="020F0502020204030204" pitchFamily="34" charset="0"/>
              </a:rPr>
              <a:t>Breeding Insight team</a:t>
            </a:r>
          </a:p>
          <a:p>
            <a:pPr fontAlgn="base">
              <a:lnSpc>
                <a:spcPct val="100000"/>
              </a:lnSpc>
              <a:spcBef>
                <a:spcPts val="0"/>
              </a:spcBef>
            </a:pPr>
            <a:r>
              <a:rPr lang="en-US" dirty="0"/>
              <a:t>Oregon Blueberry Commission</a:t>
            </a:r>
          </a:p>
          <a:p>
            <a:pPr fontAlgn="base">
              <a:lnSpc>
                <a:spcPct val="100000"/>
              </a:lnSpc>
              <a:spcBef>
                <a:spcPts val="0"/>
              </a:spcBef>
            </a:pPr>
            <a:r>
              <a:rPr lang="en-US" dirty="0"/>
              <a:t>Washington Blueberry Commission</a:t>
            </a:r>
          </a:p>
          <a:p>
            <a:pPr fontAlgn="base">
              <a:lnSpc>
                <a:spcPct val="100000"/>
              </a:lnSpc>
              <a:spcBef>
                <a:spcPts val="0"/>
              </a:spcBef>
            </a:pPr>
            <a:r>
              <a:rPr lang="en-US" dirty="0"/>
              <a:t>Northwest Center for Small Fruits Research</a:t>
            </a:r>
          </a:p>
          <a:p>
            <a:pPr fontAlgn="base">
              <a:lnSpc>
                <a:spcPct val="100000"/>
              </a:lnSpc>
              <a:spcBef>
                <a:spcPts val="0"/>
              </a:spcBef>
            </a:pPr>
            <a:r>
              <a:rPr lang="en-US" sz="2000" dirty="0">
                <a:solidFill>
                  <a:schemeClr val="tx2"/>
                </a:solidFill>
                <a:latin typeface="Calibri" panose="020F0502020204030204" pitchFamily="34" charset="0"/>
              </a:rPr>
              <a:t>Commercial nurseries including Fall Creek Farm and Nursery, JRT Nursery, North American Plant Company, Oregon Blueberry Farm and Nursery</a:t>
            </a:r>
            <a:br>
              <a:rPr lang="en-US" dirty="0"/>
            </a:br>
            <a:r>
              <a:rPr lang="en-US" sz="2000" dirty="0">
                <a:solidFill>
                  <a:schemeClr val="tx2"/>
                </a:solidFill>
                <a:latin typeface="Calibri" panose="020F0502020204030204" pitchFamily="34" charset="0"/>
              </a:rPr>
              <a:t>Zak Weigand, Dept Food Science, OSU</a:t>
            </a:r>
            <a:endParaRPr lang="en-US" dirty="0">
              <a:solidFill>
                <a:schemeClr val="tx2"/>
              </a:solidFill>
              <a:latin typeface="Arial" panose="020B0604020202020204" pitchFamily="34" charset="0"/>
            </a:endParaRPr>
          </a:p>
          <a:p>
            <a:pPr fontAlgn="base">
              <a:lnSpc>
                <a:spcPct val="100000"/>
              </a:lnSpc>
              <a:spcBef>
                <a:spcPts val="0"/>
              </a:spcBef>
            </a:pPr>
            <a:r>
              <a:rPr lang="en-US" dirty="0"/>
              <a:t>Ted Mackey, USDA</a:t>
            </a:r>
          </a:p>
          <a:p>
            <a:pPr fontAlgn="base">
              <a:lnSpc>
                <a:spcPct val="100000"/>
              </a:lnSpc>
              <a:spcBef>
                <a:spcPts val="0"/>
              </a:spcBef>
            </a:pPr>
            <a:r>
              <a:rPr lang="en-US" dirty="0"/>
              <a:t>Pat Jones, OSU</a:t>
            </a:r>
          </a:p>
          <a:p>
            <a:pPr fontAlgn="base">
              <a:lnSpc>
                <a:spcPct val="100000"/>
              </a:lnSpc>
              <a:spcBef>
                <a:spcPts val="0"/>
              </a:spcBef>
            </a:pPr>
            <a:r>
              <a:rPr lang="en-US" sz="2000" dirty="0">
                <a:solidFill>
                  <a:schemeClr val="tx2"/>
                </a:solidFill>
                <a:latin typeface="Calibri" panose="020F0502020204030204" pitchFamily="34" charset="0"/>
              </a:rPr>
              <a:t>Todd Anderson, PhD Student</a:t>
            </a:r>
            <a:endParaRPr lang="en-US" sz="2000" dirty="0">
              <a:solidFill>
                <a:schemeClr val="tx2"/>
              </a:solidFill>
              <a:latin typeface="Arial" panose="020B0604020202020204" pitchFamily="34" charset="0"/>
            </a:endParaRPr>
          </a:p>
          <a:p>
            <a:endParaRPr lang="en-US" dirty="0"/>
          </a:p>
          <a:p>
            <a:endParaRPr lang="en-US" dirty="0"/>
          </a:p>
        </p:txBody>
      </p:sp>
      <p:pic>
        <p:nvPicPr>
          <p:cNvPr id="4" name="Picture 3" descr="A person and person in a field&#10;&#10;Description automatically generated with medium confidence">
            <a:extLst>
              <a:ext uri="{FF2B5EF4-FFF2-40B4-BE49-F238E27FC236}">
                <a16:creationId xmlns:a16="http://schemas.microsoft.com/office/drawing/2014/main" id="{B6AEA35A-98EB-65A4-1B95-6A335364AD7D}"/>
              </a:ext>
            </a:extLst>
          </p:cNvPr>
          <p:cNvPicPr>
            <a:picLocks noChangeAspect="1"/>
          </p:cNvPicPr>
          <p:nvPr/>
        </p:nvPicPr>
        <p:blipFill rotWithShape="1">
          <a:blip r:embed="rId2">
            <a:extLst>
              <a:ext uri="{28A0092B-C50C-407E-A947-70E740481C1C}">
                <a14:useLocalDpi xmlns:a14="http://schemas.microsoft.com/office/drawing/2010/main" val="0"/>
              </a:ext>
            </a:extLst>
          </a:blip>
          <a:srcRect t="31464" b="7284"/>
          <a:stretch/>
        </p:blipFill>
        <p:spPr>
          <a:xfrm>
            <a:off x="8296150" y="348916"/>
            <a:ext cx="3377547" cy="2747694"/>
          </a:xfrm>
          <a:prstGeom prst="rect">
            <a:avLst/>
          </a:prstGeom>
        </p:spPr>
      </p:pic>
      <p:pic>
        <p:nvPicPr>
          <p:cNvPr id="5" name="Picture 4" descr="A person wearing a hat and sunglasses&#10;&#10;Description automatically generated with medium confidence">
            <a:extLst>
              <a:ext uri="{FF2B5EF4-FFF2-40B4-BE49-F238E27FC236}">
                <a16:creationId xmlns:a16="http://schemas.microsoft.com/office/drawing/2014/main" id="{9B5B93B6-5499-9E10-8340-A78A03D49DE1}"/>
              </a:ext>
            </a:extLst>
          </p:cNvPr>
          <p:cNvPicPr>
            <a:picLocks noChangeAspect="1"/>
          </p:cNvPicPr>
          <p:nvPr/>
        </p:nvPicPr>
        <p:blipFill rotWithShape="1">
          <a:blip r:embed="rId3">
            <a:extLst>
              <a:ext uri="{28A0092B-C50C-407E-A947-70E740481C1C}">
                <a14:useLocalDpi xmlns:a14="http://schemas.microsoft.com/office/drawing/2010/main" val="0"/>
              </a:ext>
            </a:extLst>
          </a:blip>
          <a:srcRect t="24561" r="22661"/>
          <a:stretch/>
        </p:blipFill>
        <p:spPr>
          <a:xfrm>
            <a:off x="5660628" y="365760"/>
            <a:ext cx="2117505" cy="2743200"/>
          </a:xfrm>
          <a:prstGeom prst="rect">
            <a:avLst/>
          </a:prstGeom>
        </p:spPr>
      </p:pic>
      <p:pic>
        <p:nvPicPr>
          <p:cNvPr id="6" name="Picture 5" descr="A picture containing grass, tree, outdoor, person&#10;&#10;Description automatically generated">
            <a:extLst>
              <a:ext uri="{FF2B5EF4-FFF2-40B4-BE49-F238E27FC236}">
                <a16:creationId xmlns:a16="http://schemas.microsoft.com/office/drawing/2014/main" id="{C4028DB2-A627-D236-C91E-4FC0CC6CCD67}"/>
              </a:ext>
            </a:extLst>
          </p:cNvPr>
          <p:cNvPicPr>
            <a:picLocks noChangeAspect="1"/>
          </p:cNvPicPr>
          <p:nvPr/>
        </p:nvPicPr>
        <p:blipFill rotWithShape="1">
          <a:blip r:embed="rId4">
            <a:extLst>
              <a:ext uri="{28A0092B-C50C-407E-A947-70E740481C1C}">
                <a14:useLocalDpi xmlns:a14="http://schemas.microsoft.com/office/drawing/2010/main" val="0"/>
              </a:ext>
            </a:extLst>
          </a:blip>
          <a:srcRect l="46349" t="38772" r="28413" b="32798"/>
          <a:stretch/>
        </p:blipFill>
        <p:spPr>
          <a:xfrm>
            <a:off x="10612305" y="4136864"/>
            <a:ext cx="1303192" cy="1949778"/>
          </a:xfrm>
          <a:prstGeom prst="rect">
            <a:avLst/>
          </a:prstGeom>
        </p:spPr>
      </p:pic>
      <p:pic>
        <p:nvPicPr>
          <p:cNvPr id="7" name="Picture 6" descr="A picture containing tree, outdoor, grass, sky&#10;&#10;Description automatically generated">
            <a:extLst>
              <a:ext uri="{FF2B5EF4-FFF2-40B4-BE49-F238E27FC236}">
                <a16:creationId xmlns:a16="http://schemas.microsoft.com/office/drawing/2014/main" id="{6ACAE1CD-000B-21CC-2FDD-39BA3378FAF0}"/>
              </a:ext>
            </a:extLst>
          </p:cNvPr>
          <p:cNvPicPr>
            <a:picLocks noChangeAspect="1"/>
          </p:cNvPicPr>
          <p:nvPr/>
        </p:nvPicPr>
        <p:blipFill rotWithShape="1">
          <a:blip r:embed="rId5">
            <a:extLst>
              <a:ext uri="{28A0092B-C50C-407E-A947-70E740481C1C}">
                <a14:useLocalDpi xmlns:a14="http://schemas.microsoft.com/office/drawing/2010/main" val="0"/>
              </a:ext>
            </a:extLst>
          </a:blip>
          <a:srcRect l="21214" t="23969" r="56900" b="37128"/>
          <a:stretch/>
        </p:blipFill>
        <p:spPr>
          <a:xfrm>
            <a:off x="4750447" y="4675790"/>
            <a:ext cx="1714699" cy="1828800"/>
          </a:xfrm>
          <a:prstGeom prst="rect">
            <a:avLst/>
          </a:prstGeom>
        </p:spPr>
      </p:pic>
      <p:pic>
        <p:nvPicPr>
          <p:cNvPr id="8" name="Picture 7" descr="A group of people standing on a dirt path&#10;&#10;Description automatically generated with medium confidence">
            <a:extLst>
              <a:ext uri="{FF2B5EF4-FFF2-40B4-BE49-F238E27FC236}">
                <a16:creationId xmlns:a16="http://schemas.microsoft.com/office/drawing/2014/main" id="{A49631D1-167A-DDFA-C1E0-B2151B32ED81}"/>
              </a:ext>
            </a:extLst>
          </p:cNvPr>
          <p:cNvPicPr>
            <a:picLocks noChangeAspect="1"/>
          </p:cNvPicPr>
          <p:nvPr/>
        </p:nvPicPr>
        <p:blipFill rotWithShape="1">
          <a:blip r:embed="rId6">
            <a:extLst>
              <a:ext uri="{28A0092B-C50C-407E-A947-70E740481C1C}">
                <a14:useLocalDpi xmlns:a14="http://schemas.microsoft.com/office/drawing/2010/main" val="0"/>
              </a:ext>
            </a:extLst>
          </a:blip>
          <a:srcRect l="9163" r="9970"/>
          <a:stretch/>
        </p:blipFill>
        <p:spPr>
          <a:xfrm>
            <a:off x="6649191" y="3893988"/>
            <a:ext cx="3465095" cy="2410201"/>
          </a:xfrm>
          <a:prstGeom prst="rect">
            <a:avLst/>
          </a:prstGeom>
        </p:spPr>
      </p:pic>
    </p:spTree>
    <p:extLst>
      <p:ext uri="{BB962C8B-B14F-4D97-AF65-F5344CB8AC3E}">
        <p14:creationId xmlns:p14="http://schemas.microsoft.com/office/powerpoint/2010/main" val="2527511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3890-1F5B-4E0E-32BA-73E8E15DA5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B28494-98EC-8F18-5AA7-35C16700C4C9}"/>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9E306AA2-1C3B-3730-A45F-F852EBABF02D}"/>
              </a:ext>
            </a:extLst>
          </p:cNvPr>
          <p:cNvSpPr txBox="1">
            <a:spLocks/>
          </p:cNvSpPr>
          <p:nvPr/>
        </p:nvSpPr>
        <p:spPr>
          <a:xfrm>
            <a:off x="4200240" y="2264455"/>
            <a:ext cx="3791521" cy="23290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Thank you!</a:t>
            </a:r>
          </a:p>
        </p:txBody>
      </p:sp>
      <p:pic>
        <p:nvPicPr>
          <p:cNvPr id="5" name="Picture 4" descr="A picture containing text&#10;&#10;Description automatically generated">
            <a:extLst>
              <a:ext uri="{FF2B5EF4-FFF2-40B4-BE49-F238E27FC236}">
                <a16:creationId xmlns:a16="http://schemas.microsoft.com/office/drawing/2014/main" id="{36A47376-D212-F5FD-2F56-6F893459FB43}"/>
              </a:ext>
            </a:extLst>
          </p:cNvPr>
          <p:cNvPicPr>
            <a:picLocks noChangeAspect="1"/>
          </p:cNvPicPr>
          <p:nvPr/>
        </p:nvPicPr>
        <p:blipFill>
          <a:blip r:embed="rId2"/>
          <a:stretch>
            <a:fillRect/>
          </a:stretch>
        </p:blipFill>
        <p:spPr>
          <a:xfrm>
            <a:off x="8972151" y="3873373"/>
            <a:ext cx="2438400" cy="2438400"/>
          </a:xfrm>
          <a:prstGeom prst="rect">
            <a:avLst/>
          </a:prstGeom>
        </p:spPr>
      </p:pic>
      <p:pic>
        <p:nvPicPr>
          <p:cNvPr id="6" name="Picture 5" descr="A picture containing window&#10;&#10;Description automatically generated">
            <a:extLst>
              <a:ext uri="{FF2B5EF4-FFF2-40B4-BE49-F238E27FC236}">
                <a16:creationId xmlns:a16="http://schemas.microsoft.com/office/drawing/2014/main" id="{609669FA-0834-1299-AE9C-8B0799F4D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013" y="3871849"/>
            <a:ext cx="2441448" cy="2441448"/>
          </a:xfrm>
          <a:prstGeom prst="rect">
            <a:avLst/>
          </a:prstGeom>
        </p:spPr>
      </p:pic>
      <p:pic>
        <p:nvPicPr>
          <p:cNvPr id="7" name="Content Placeholder 25" descr="A close-up of some berries&#10;&#10;Description automatically generated with low confidence">
            <a:extLst>
              <a:ext uri="{FF2B5EF4-FFF2-40B4-BE49-F238E27FC236}">
                <a16:creationId xmlns:a16="http://schemas.microsoft.com/office/drawing/2014/main" id="{28B31F32-E084-66B3-BE7C-F073EB1DD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13" y="458758"/>
            <a:ext cx="2441448" cy="2441448"/>
          </a:xfrm>
          <a:prstGeom prst="rect">
            <a:avLst/>
          </a:prstGeom>
        </p:spPr>
      </p:pic>
      <p:pic>
        <p:nvPicPr>
          <p:cNvPr id="8" name="Picture 7" descr="A basket of blueberries&#10;&#10;Description automatically generated with medium confidence">
            <a:extLst>
              <a:ext uri="{FF2B5EF4-FFF2-40B4-BE49-F238E27FC236}">
                <a16:creationId xmlns:a16="http://schemas.microsoft.com/office/drawing/2014/main" id="{A0955EDA-DFC5-C213-0519-994929E14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0627" y="458758"/>
            <a:ext cx="2441448" cy="2441448"/>
          </a:xfrm>
          <a:prstGeom prst="rect">
            <a:avLst/>
          </a:prstGeom>
        </p:spPr>
      </p:pic>
      <p:sp>
        <p:nvSpPr>
          <p:cNvPr id="10" name="Content Placeholder 2">
            <a:extLst>
              <a:ext uri="{FF2B5EF4-FFF2-40B4-BE49-F238E27FC236}">
                <a16:creationId xmlns:a16="http://schemas.microsoft.com/office/drawing/2014/main" id="{53A0E433-38F1-19C2-E532-0BE5B7BCC647}"/>
              </a:ext>
            </a:extLst>
          </p:cNvPr>
          <p:cNvSpPr txBox="1">
            <a:spLocks/>
          </p:cNvSpPr>
          <p:nvPr/>
        </p:nvSpPr>
        <p:spPr>
          <a:xfrm>
            <a:off x="4640495" y="3757761"/>
            <a:ext cx="2911008" cy="45750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Lily.Hislop@usda.gov</a:t>
            </a:r>
          </a:p>
        </p:txBody>
      </p:sp>
    </p:spTree>
    <p:extLst>
      <p:ext uri="{BB962C8B-B14F-4D97-AF65-F5344CB8AC3E}">
        <p14:creationId xmlns:p14="http://schemas.microsoft.com/office/powerpoint/2010/main" val="849586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7F5C-523D-E0F6-00A0-2114163D6C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35524B-05CC-13A2-BE9A-7821110B766F}"/>
              </a:ext>
            </a:extLst>
          </p:cNvPr>
          <p:cNvSpPr>
            <a:spLocks noGrp="1"/>
          </p:cNvSpPr>
          <p:nvPr>
            <p:ph idx="1"/>
          </p:nvPr>
        </p:nvSpPr>
        <p:spPr/>
        <p:txBody>
          <a:bodyPr/>
          <a:lstStyle/>
          <a:p>
            <a:r>
              <a:rPr lang="en-US" dirty="0"/>
              <a:t>heritability</a:t>
            </a:r>
          </a:p>
        </p:txBody>
      </p:sp>
      <p:pic>
        <p:nvPicPr>
          <p:cNvPr id="5" name="Picture 4" descr="Chart, bar chart, histogram&#10;&#10;Description automatically generated">
            <a:extLst>
              <a:ext uri="{FF2B5EF4-FFF2-40B4-BE49-F238E27FC236}">
                <a16:creationId xmlns:a16="http://schemas.microsoft.com/office/drawing/2014/main" id="{D3D12CE4-ACC3-6320-954A-6C75FDB52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1" y="685794"/>
            <a:ext cx="8229617" cy="5486411"/>
          </a:xfrm>
          <a:prstGeom prst="rect">
            <a:avLst/>
          </a:prstGeom>
        </p:spPr>
      </p:pic>
    </p:spTree>
    <p:extLst>
      <p:ext uri="{BB962C8B-B14F-4D97-AF65-F5344CB8AC3E}">
        <p14:creationId xmlns:p14="http://schemas.microsoft.com/office/powerpoint/2010/main" val="396156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3DAD-1AE2-E891-16D6-0398ABE03E1B}"/>
              </a:ext>
            </a:extLst>
          </p:cNvPr>
          <p:cNvSpPr>
            <a:spLocks noGrp="1"/>
          </p:cNvSpPr>
          <p:nvPr>
            <p:ph type="title"/>
          </p:nvPr>
        </p:nvSpPr>
        <p:spPr/>
        <p:txBody>
          <a:bodyPr/>
          <a:lstStyle/>
          <a:p>
            <a:r>
              <a:rPr lang="en-US" dirty="0"/>
              <a:t>Breeding Insight</a:t>
            </a:r>
          </a:p>
        </p:txBody>
      </p:sp>
      <p:sp>
        <p:nvSpPr>
          <p:cNvPr id="3" name="Content Placeholder 2">
            <a:extLst>
              <a:ext uri="{FF2B5EF4-FFF2-40B4-BE49-F238E27FC236}">
                <a16:creationId xmlns:a16="http://schemas.microsoft.com/office/drawing/2014/main" id="{3B0994F7-6AC3-BC9D-D550-C54724A05C44}"/>
              </a:ext>
            </a:extLst>
          </p:cNvPr>
          <p:cNvSpPr>
            <a:spLocks noGrp="1"/>
          </p:cNvSpPr>
          <p:nvPr>
            <p:ph idx="1"/>
          </p:nvPr>
        </p:nvSpPr>
        <p:spPr/>
        <p:txBody>
          <a:bodyPr/>
          <a:lstStyle/>
          <a:p>
            <a:endParaRPr lang="en-US"/>
          </a:p>
        </p:txBody>
      </p:sp>
      <p:sp>
        <p:nvSpPr>
          <p:cNvPr id="4" name="Oval 3">
            <a:extLst>
              <a:ext uri="{FF2B5EF4-FFF2-40B4-BE49-F238E27FC236}">
                <a16:creationId xmlns:a16="http://schemas.microsoft.com/office/drawing/2014/main" id="{7525E9E6-747A-7442-619B-75B411C9411A}"/>
              </a:ext>
            </a:extLst>
          </p:cNvPr>
          <p:cNvSpPr/>
          <p:nvPr/>
        </p:nvSpPr>
        <p:spPr>
          <a:xfrm>
            <a:off x="2209800" y="2000250"/>
            <a:ext cx="77724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with medium confidence">
            <a:extLst>
              <a:ext uri="{FF2B5EF4-FFF2-40B4-BE49-F238E27FC236}">
                <a16:creationId xmlns:a16="http://schemas.microsoft.com/office/drawing/2014/main" id="{51EE5EF6-C977-D077-14FF-1C86246A6E9C}"/>
              </a:ext>
            </a:extLst>
          </p:cNvPr>
          <p:cNvPicPr>
            <a:picLocks noChangeAspect="1"/>
          </p:cNvPicPr>
          <p:nvPr/>
        </p:nvPicPr>
        <p:blipFill>
          <a:blip r:embed="rId3"/>
          <a:stretch>
            <a:fillRect/>
          </a:stretch>
        </p:blipFill>
        <p:spPr>
          <a:xfrm>
            <a:off x="3638550" y="2933700"/>
            <a:ext cx="4914900" cy="1790700"/>
          </a:xfrm>
          <a:prstGeom prst="rect">
            <a:avLst/>
          </a:prstGeom>
        </p:spPr>
      </p:pic>
      <p:pic>
        <p:nvPicPr>
          <p:cNvPr id="6" name="Picture 5">
            <a:extLst>
              <a:ext uri="{FF2B5EF4-FFF2-40B4-BE49-F238E27FC236}">
                <a16:creationId xmlns:a16="http://schemas.microsoft.com/office/drawing/2014/main" id="{9E2B75A3-82B4-2DD3-7AAE-C75DAC014F98}"/>
              </a:ext>
            </a:extLst>
          </p:cNvPr>
          <p:cNvPicPr>
            <a:picLocks noChangeAspect="1"/>
          </p:cNvPicPr>
          <p:nvPr/>
        </p:nvPicPr>
        <p:blipFill>
          <a:blip r:embed="rId4"/>
          <a:stretch>
            <a:fillRect/>
          </a:stretch>
        </p:blipFill>
        <p:spPr>
          <a:xfrm>
            <a:off x="4572000" y="0"/>
            <a:ext cx="3048000" cy="2286000"/>
          </a:xfrm>
          <a:prstGeom prst="rect">
            <a:avLst/>
          </a:prstGeom>
        </p:spPr>
      </p:pic>
      <p:pic>
        <p:nvPicPr>
          <p:cNvPr id="7" name="Picture 6" descr="A picture containing vegetable&#10;&#10;Description automatically generated">
            <a:extLst>
              <a:ext uri="{FF2B5EF4-FFF2-40B4-BE49-F238E27FC236}">
                <a16:creationId xmlns:a16="http://schemas.microsoft.com/office/drawing/2014/main" id="{5344D6A7-18FE-BBFB-0FB3-F05B89A70226}"/>
              </a:ext>
            </a:extLst>
          </p:cNvPr>
          <p:cNvPicPr>
            <a:picLocks noChangeAspect="1"/>
          </p:cNvPicPr>
          <p:nvPr/>
        </p:nvPicPr>
        <p:blipFill>
          <a:blip r:embed="rId5"/>
          <a:stretch>
            <a:fillRect/>
          </a:stretch>
        </p:blipFill>
        <p:spPr>
          <a:xfrm>
            <a:off x="417888" y="3162857"/>
            <a:ext cx="2690255" cy="1790701"/>
          </a:xfrm>
          <a:prstGeom prst="rect">
            <a:avLst/>
          </a:prstGeom>
        </p:spPr>
      </p:pic>
      <p:pic>
        <p:nvPicPr>
          <p:cNvPr id="8" name="Picture 7" descr="A bee on a pink surface&#10;&#10;Description automatically generated with low confidence">
            <a:extLst>
              <a:ext uri="{FF2B5EF4-FFF2-40B4-BE49-F238E27FC236}">
                <a16:creationId xmlns:a16="http://schemas.microsoft.com/office/drawing/2014/main" id="{EB49AF1A-72C6-56DB-3F2B-D20AFCEBA9C4}"/>
              </a:ext>
            </a:extLst>
          </p:cNvPr>
          <p:cNvPicPr>
            <a:picLocks noChangeAspect="1"/>
          </p:cNvPicPr>
          <p:nvPr/>
        </p:nvPicPr>
        <p:blipFill>
          <a:blip r:embed="rId6"/>
          <a:stretch>
            <a:fillRect/>
          </a:stretch>
        </p:blipFill>
        <p:spPr>
          <a:xfrm>
            <a:off x="9156527" y="2686607"/>
            <a:ext cx="2058204" cy="2743200"/>
          </a:xfrm>
          <a:prstGeom prst="rect">
            <a:avLst/>
          </a:prstGeom>
        </p:spPr>
      </p:pic>
      <p:sp>
        <p:nvSpPr>
          <p:cNvPr id="10" name="TextBox 9">
            <a:extLst>
              <a:ext uri="{FF2B5EF4-FFF2-40B4-BE49-F238E27FC236}">
                <a16:creationId xmlns:a16="http://schemas.microsoft.com/office/drawing/2014/main" id="{96474195-787C-5A34-03D8-47ECF507B515}"/>
              </a:ext>
            </a:extLst>
          </p:cNvPr>
          <p:cNvSpPr txBox="1"/>
          <p:nvPr/>
        </p:nvSpPr>
        <p:spPr>
          <a:xfrm>
            <a:off x="8815820" y="6478369"/>
            <a:ext cx="3376180" cy="379631"/>
          </a:xfrm>
          <a:prstGeom prst="rect">
            <a:avLst/>
          </a:prstGeom>
          <a:noFill/>
        </p:spPr>
        <p:txBody>
          <a:bodyPr wrap="square" rtlCol="0">
            <a:spAutoFit/>
          </a:bodyPr>
          <a:lstStyle/>
          <a:p>
            <a:r>
              <a:rPr lang="en-US" dirty="0">
                <a:solidFill>
                  <a:schemeClr val="tx2"/>
                </a:solidFill>
              </a:rPr>
              <a:t>Photos from Wikimedia Commons</a:t>
            </a:r>
          </a:p>
        </p:txBody>
      </p:sp>
    </p:spTree>
    <p:extLst>
      <p:ext uri="{BB962C8B-B14F-4D97-AF65-F5344CB8AC3E}">
        <p14:creationId xmlns:p14="http://schemas.microsoft.com/office/powerpoint/2010/main" val="56092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F1F5-FC87-E59B-7CC2-6103DA7BE99C}"/>
              </a:ext>
            </a:extLst>
          </p:cNvPr>
          <p:cNvSpPr>
            <a:spLocks noGrp="1"/>
          </p:cNvSpPr>
          <p:nvPr>
            <p:ph type="title"/>
          </p:nvPr>
        </p:nvSpPr>
        <p:spPr/>
        <p:txBody>
          <a:bodyPr/>
          <a:lstStyle/>
          <a:p>
            <a:r>
              <a:rPr lang="en-US" dirty="0"/>
              <a:t>Breeding Insight</a:t>
            </a:r>
          </a:p>
        </p:txBody>
      </p:sp>
      <p:sp>
        <p:nvSpPr>
          <p:cNvPr id="3" name="Content Placeholder 2">
            <a:extLst>
              <a:ext uri="{FF2B5EF4-FFF2-40B4-BE49-F238E27FC236}">
                <a16:creationId xmlns:a16="http://schemas.microsoft.com/office/drawing/2014/main" id="{FABB6997-5DD9-D066-3F15-3F0A4DA844C3}"/>
              </a:ext>
            </a:extLst>
          </p:cNvPr>
          <p:cNvSpPr>
            <a:spLocks noGrp="1"/>
          </p:cNvSpPr>
          <p:nvPr>
            <p:ph idx="1"/>
          </p:nvPr>
        </p:nvSpPr>
        <p:spPr/>
        <p:txBody>
          <a:bodyPr>
            <a:normAutofit/>
          </a:bodyPr>
          <a:lstStyle/>
          <a:p>
            <a:r>
              <a:rPr lang="en-US" sz="3000" dirty="0"/>
              <a:t>Genetic support</a:t>
            </a:r>
          </a:p>
        </p:txBody>
      </p:sp>
      <p:pic>
        <p:nvPicPr>
          <p:cNvPr id="4" name="Picture 3" descr="A picture containing text, aircraft&#10;&#10;Description automatically generated">
            <a:extLst>
              <a:ext uri="{FF2B5EF4-FFF2-40B4-BE49-F238E27FC236}">
                <a16:creationId xmlns:a16="http://schemas.microsoft.com/office/drawing/2014/main" id="{54CDA1DD-22ED-9DE3-8BC9-5CA8BA46E6F4}"/>
              </a:ext>
            </a:extLst>
          </p:cNvPr>
          <p:cNvPicPr>
            <a:picLocks noChangeAspect="1"/>
          </p:cNvPicPr>
          <p:nvPr/>
        </p:nvPicPr>
        <p:blipFill rotWithShape="1">
          <a:blip r:embed="rId3"/>
          <a:srcRect l="26930"/>
          <a:stretch/>
        </p:blipFill>
        <p:spPr>
          <a:xfrm>
            <a:off x="1599152" y="3287143"/>
            <a:ext cx="8908731" cy="1912470"/>
          </a:xfrm>
          <a:prstGeom prst="rect">
            <a:avLst/>
          </a:prstGeom>
        </p:spPr>
      </p:pic>
      <p:pic>
        <p:nvPicPr>
          <p:cNvPr id="5" name="Picture 4" descr="A picture containing indoor, blue&#10;&#10;Description automatically generated">
            <a:extLst>
              <a:ext uri="{FF2B5EF4-FFF2-40B4-BE49-F238E27FC236}">
                <a16:creationId xmlns:a16="http://schemas.microsoft.com/office/drawing/2014/main" id="{43DCB4D1-FC55-6287-1417-76A34B9193C1}"/>
              </a:ext>
            </a:extLst>
          </p:cNvPr>
          <p:cNvPicPr>
            <a:picLocks noChangeAspect="1"/>
          </p:cNvPicPr>
          <p:nvPr/>
        </p:nvPicPr>
        <p:blipFill>
          <a:blip r:embed="rId4"/>
          <a:stretch>
            <a:fillRect/>
          </a:stretch>
        </p:blipFill>
        <p:spPr>
          <a:xfrm>
            <a:off x="7912898" y="499533"/>
            <a:ext cx="3602446" cy="2701835"/>
          </a:xfrm>
          <a:prstGeom prst="rect">
            <a:avLst/>
          </a:prstGeom>
        </p:spPr>
      </p:pic>
    </p:spTree>
    <p:extLst>
      <p:ext uri="{BB962C8B-B14F-4D97-AF65-F5344CB8AC3E}">
        <p14:creationId xmlns:p14="http://schemas.microsoft.com/office/powerpoint/2010/main" val="1990364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F1F5-FC87-E59B-7CC2-6103DA7BE99C}"/>
              </a:ext>
            </a:extLst>
          </p:cNvPr>
          <p:cNvSpPr>
            <a:spLocks noGrp="1"/>
          </p:cNvSpPr>
          <p:nvPr>
            <p:ph type="title"/>
          </p:nvPr>
        </p:nvSpPr>
        <p:spPr/>
        <p:txBody>
          <a:bodyPr/>
          <a:lstStyle/>
          <a:p>
            <a:r>
              <a:rPr lang="en-US" dirty="0"/>
              <a:t>Breeding Insight</a:t>
            </a:r>
          </a:p>
        </p:txBody>
      </p:sp>
      <p:sp>
        <p:nvSpPr>
          <p:cNvPr id="3" name="Content Placeholder 2">
            <a:extLst>
              <a:ext uri="{FF2B5EF4-FFF2-40B4-BE49-F238E27FC236}">
                <a16:creationId xmlns:a16="http://schemas.microsoft.com/office/drawing/2014/main" id="{FABB6997-5DD9-D066-3F15-3F0A4DA844C3}"/>
              </a:ext>
            </a:extLst>
          </p:cNvPr>
          <p:cNvSpPr>
            <a:spLocks noGrp="1"/>
          </p:cNvSpPr>
          <p:nvPr>
            <p:ph idx="1"/>
          </p:nvPr>
        </p:nvSpPr>
        <p:spPr/>
        <p:txBody>
          <a:bodyPr>
            <a:normAutofit/>
          </a:bodyPr>
          <a:lstStyle/>
          <a:p>
            <a:r>
              <a:rPr lang="en-US" sz="3000" dirty="0"/>
              <a:t>Genetic support</a:t>
            </a:r>
          </a:p>
          <a:p>
            <a:r>
              <a:rPr lang="en-US" sz="3000" dirty="0"/>
              <a:t>Phenotypic support</a:t>
            </a:r>
          </a:p>
        </p:txBody>
      </p:sp>
      <p:pic>
        <p:nvPicPr>
          <p:cNvPr id="7" name="Picture 6" descr="Graphical user interface&#10;&#10;Description automatically generated with medium confidence">
            <a:extLst>
              <a:ext uri="{FF2B5EF4-FFF2-40B4-BE49-F238E27FC236}">
                <a16:creationId xmlns:a16="http://schemas.microsoft.com/office/drawing/2014/main" id="{6B6668BE-FA84-C59D-A70A-B701825D30A3}"/>
              </a:ext>
            </a:extLst>
          </p:cNvPr>
          <p:cNvPicPr>
            <a:picLocks noChangeAspect="1"/>
          </p:cNvPicPr>
          <p:nvPr/>
        </p:nvPicPr>
        <p:blipFill>
          <a:blip r:embed="rId3"/>
          <a:stretch>
            <a:fillRect/>
          </a:stretch>
        </p:blipFill>
        <p:spPr>
          <a:xfrm>
            <a:off x="1615555" y="3294582"/>
            <a:ext cx="205666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in a field&#10;&#10;Description automatically generated with low confidence">
            <a:extLst>
              <a:ext uri="{FF2B5EF4-FFF2-40B4-BE49-F238E27FC236}">
                <a16:creationId xmlns:a16="http://schemas.microsoft.com/office/drawing/2014/main" id="{B25454C1-5604-E094-48DF-7FA727E858B1}"/>
              </a:ext>
            </a:extLst>
          </p:cNvPr>
          <p:cNvPicPr>
            <a:picLocks noChangeAspect="1"/>
          </p:cNvPicPr>
          <p:nvPr/>
        </p:nvPicPr>
        <p:blipFill rotWithShape="1">
          <a:blip r:embed="rId4">
            <a:extLst>
              <a:ext uri="{28A0092B-C50C-407E-A947-70E740481C1C}">
                <a14:useLocalDpi xmlns:a14="http://schemas.microsoft.com/office/drawing/2010/main" val="0"/>
              </a:ext>
            </a:extLst>
          </a:blip>
          <a:srcRect l="42298" t="27895" r="25078"/>
          <a:stretch/>
        </p:blipFill>
        <p:spPr>
          <a:xfrm>
            <a:off x="4344643" y="3479736"/>
            <a:ext cx="2482284" cy="365760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C55A587B-2A10-B48D-6852-D5B613D309BB}"/>
              </a:ext>
            </a:extLst>
          </p:cNvPr>
          <p:cNvPicPr>
            <a:picLocks noChangeAspect="1"/>
          </p:cNvPicPr>
          <p:nvPr/>
        </p:nvPicPr>
        <p:blipFill>
          <a:blip r:embed="rId5"/>
          <a:stretch>
            <a:fillRect/>
          </a:stretch>
        </p:blipFill>
        <p:spPr>
          <a:xfrm>
            <a:off x="8184449" y="819377"/>
            <a:ext cx="3467100" cy="1358900"/>
          </a:xfrm>
          <a:prstGeom prst="rect">
            <a:avLst/>
          </a:prstGeom>
        </p:spPr>
      </p:pic>
    </p:spTree>
    <p:extLst>
      <p:ext uri="{BB962C8B-B14F-4D97-AF65-F5344CB8AC3E}">
        <p14:creationId xmlns:p14="http://schemas.microsoft.com/office/powerpoint/2010/main" val="319228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3DCE-0778-EDFE-85A9-C924E4FE81C4}"/>
              </a:ext>
            </a:extLst>
          </p:cNvPr>
          <p:cNvSpPr>
            <a:spLocks noGrp="1"/>
          </p:cNvSpPr>
          <p:nvPr>
            <p:ph type="title"/>
          </p:nvPr>
        </p:nvSpPr>
        <p:spPr>
          <a:xfrm>
            <a:off x="1097280" y="286603"/>
            <a:ext cx="10058400" cy="1288075"/>
          </a:xfrm>
        </p:spPr>
        <p:txBody>
          <a:bodyPr>
            <a:normAutofit fontScale="90000"/>
          </a:bodyPr>
          <a:lstStyle/>
          <a:p>
            <a:r>
              <a:rPr lang="en-US" dirty="0"/>
              <a:t>Project Outline </a:t>
            </a:r>
            <a:br>
              <a:rPr lang="en-US" dirty="0"/>
            </a:br>
            <a:r>
              <a:rPr lang="en-US" dirty="0"/>
              <a:t>85 parental Crosses, 5000 offspring</a:t>
            </a:r>
          </a:p>
        </p:txBody>
      </p:sp>
      <p:grpSp>
        <p:nvGrpSpPr>
          <p:cNvPr id="660" name="Group 659">
            <a:extLst>
              <a:ext uri="{FF2B5EF4-FFF2-40B4-BE49-F238E27FC236}">
                <a16:creationId xmlns:a16="http://schemas.microsoft.com/office/drawing/2014/main" id="{340AE95F-4D3F-0040-1479-D23980F60E5E}"/>
              </a:ext>
            </a:extLst>
          </p:cNvPr>
          <p:cNvGrpSpPr/>
          <p:nvPr/>
        </p:nvGrpSpPr>
        <p:grpSpPr>
          <a:xfrm>
            <a:off x="627850" y="1715588"/>
            <a:ext cx="11045159" cy="2076062"/>
            <a:chOff x="544482" y="315338"/>
            <a:chExt cx="11045159" cy="2076062"/>
          </a:xfrm>
        </p:grpSpPr>
        <p:grpSp>
          <p:nvGrpSpPr>
            <p:cNvPr id="661" name="Group 660">
              <a:extLst>
                <a:ext uri="{FF2B5EF4-FFF2-40B4-BE49-F238E27FC236}">
                  <a16:creationId xmlns:a16="http://schemas.microsoft.com/office/drawing/2014/main" id="{CA6342A5-F84B-4188-6C63-2F8A226544C7}"/>
                </a:ext>
              </a:extLst>
            </p:cNvPr>
            <p:cNvGrpSpPr/>
            <p:nvPr/>
          </p:nvGrpSpPr>
          <p:grpSpPr>
            <a:xfrm>
              <a:off x="9855212" y="315338"/>
              <a:ext cx="1734429" cy="2076062"/>
              <a:chOff x="4039051" y="685800"/>
              <a:chExt cx="3747362" cy="4537499"/>
            </a:xfrm>
          </p:grpSpPr>
          <p:grpSp>
            <p:nvGrpSpPr>
              <p:cNvPr id="802" name="Group 801">
                <a:extLst>
                  <a:ext uri="{FF2B5EF4-FFF2-40B4-BE49-F238E27FC236}">
                    <a16:creationId xmlns:a16="http://schemas.microsoft.com/office/drawing/2014/main" id="{0CB8231E-7743-D44C-CCCD-F400F94D62CC}"/>
                  </a:ext>
                </a:extLst>
              </p:cNvPr>
              <p:cNvGrpSpPr/>
              <p:nvPr/>
            </p:nvGrpSpPr>
            <p:grpSpPr>
              <a:xfrm>
                <a:off x="6236208" y="685800"/>
                <a:ext cx="1545101" cy="1515793"/>
                <a:chOff x="6236208" y="685800"/>
                <a:chExt cx="1545101" cy="1515793"/>
              </a:xfrm>
            </p:grpSpPr>
            <p:grpSp>
              <p:nvGrpSpPr>
                <p:cNvPr id="820" name="Group 819">
                  <a:extLst>
                    <a:ext uri="{FF2B5EF4-FFF2-40B4-BE49-F238E27FC236}">
                      <a16:creationId xmlns:a16="http://schemas.microsoft.com/office/drawing/2014/main" id="{50C7C817-A893-6414-882B-6D06647DB790}"/>
                    </a:ext>
                  </a:extLst>
                </p:cNvPr>
                <p:cNvGrpSpPr/>
                <p:nvPr/>
              </p:nvGrpSpPr>
              <p:grpSpPr>
                <a:xfrm>
                  <a:off x="6236208" y="685800"/>
                  <a:ext cx="1545101" cy="1515793"/>
                  <a:chOff x="6236208" y="685800"/>
                  <a:chExt cx="1545101" cy="1515793"/>
                </a:xfrm>
              </p:grpSpPr>
              <p:grpSp>
                <p:nvGrpSpPr>
                  <p:cNvPr id="822" name="Group 821">
                    <a:extLst>
                      <a:ext uri="{FF2B5EF4-FFF2-40B4-BE49-F238E27FC236}">
                        <a16:creationId xmlns:a16="http://schemas.microsoft.com/office/drawing/2014/main" id="{D76BF52B-5AA3-59A9-D2AE-C4DE3C7957C5}"/>
                      </a:ext>
                    </a:extLst>
                  </p:cNvPr>
                  <p:cNvGrpSpPr/>
                  <p:nvPr/>
                </p:nvGrpSpPr>
                <p:grpSpPr>
                  <a:xfrm>
                    <a:off x="6236208" y="685800"/>
                    <a:ext cx="1545101" cy="1515793"/>
                    <a:chOff x="4326824" y="1656185"/>
                    <a:chExt cx="3537015" cy="3540654"/>
                  </a:xfrm>
                </p:grpSpPr>
                <p:pic>
                  <p:nvPicPr>
                    <p:cNvPr id="824" name="Graphic 823" descr="Tree With Roots with solid fill">
                      <a:extLst>
                        <a:ext uri="{FF2B5EF4-FFF2-40B4-BE49-F238E27FC236}">
                          <a16:creationId xmlns:a16="http://schemas.microsoft.com/office/drawing/2014/main" id="{9119D619-0627-7B21-57AC-08C0869FA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25" name="Graphic 824" descr="Tree With Roots with solid fill">
                      <a:extLst>
                        <a:ext uri="{FF2B5EF4-FFF2-40B4-BE49-F238E27FC236}">
                          <a16:creationId xmlns:a16="http://schemas.microsoft.com/office/drawing/2014/main" id="{016434A0-7488-235B-272D-058C3E15EA1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826" name="Graphic 825" descr="Blueberry with solid fill">
                      <a:extLst>
                        <a:ext uri="{FF2B5EF4-FFF2-40B4-BE49-F238E27FC236}">
                          <a16:creationId xmlns:a16="http://schemas.microsoft.com/office/drawing/2014/main" id="{B5918EC2-8454-10F1-440E-25A86565C4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27" name="Graphic 826" descr="Blueberry with solid fill">
                      <a:extLst>
                        <a:ext uri="{FF2B5EF4-FFF2-40B4-BE49-F238E27FC236}">
                          <a16:creationId xmlns:a16="http://schemas.microsoft.com/office/drawing/2014/main" id="{18029F6B-DA33-E4F5-36F7-F346540D8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28" name="Graphic 827" descr="Blueberry with solid fill">
                      <a:extLst>
                        <a:ext uri="{FF2B5EF4-FFF2-40B4-BE49-F238E27FC236}">
                          <a16:creationId xmlns:a16="http://schemas.microsoft.com/office/drawing/2014/main" id="{861B6C08-B152-D4FA-C4F5-7D6CCCDCA2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23" name="Graphic 822" descr="Blueberry with solid fill">
                    <a:extLst>
                      <a:ext uri="{FF2B5EF4-FFF2-40B4-BE49-F238E27FC236}">
                        <a16:creationId xmlns:a16="http://schemas.microsoft.com/office/drawing/2014/main" id="{826A49C9-C978-F4D3-1463-DD3EC4A09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21" name="Graphic 820" descr="Blueberry with solid fill">
                  <a:extLst>
                    <a:ext uri="{FF2B5EF4-FFF2-40B4-BE49-F238E27FC236}">
                      <a16:creationId xmlns:a16="http://schemas.microsoft.com/office/drawing/2014/main" id="{7AA4E821-16A2-851A-061C-215A1FD177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03" name="Group 802">
                <a:extLst>
                  <a:ext uri="{FF2B5EF4-FFF2-40B4-BE49-F238E27FC236}">
                    <a16:creationId xmlns:a16="http://schemas.microsoft.com/office/drawing/2014/main" id="{5738ED05-BD40-13E0-2E50-44CF95B4F3B5}"/>
                  </a:ext>
                </a:extLst>
              </p:cNvPr>
              <p:cNvGrpSpPr/>
              <p:nvPr/>
            </p:nvGrpSpPr>
            <p:grpSpPr>
              <a:xfrm>
                <a:off x="4407408" y="685800"/>
                <a:ext cx="1545101" cy="1515793"/>
                <a:chOff x="4326824" y="1656185"/>
                <a:chExt cx="3537015" cy="3540654"/>
              </a:xfrm>
            </p:grpSpPr>
            <p:pic>
              <p:nvPicPr>
                <p:cNvPr id="816" name="Graphic 815" descr="Tree With Roots with solid fill">
                  <a:extLst>
                    <a:ext uri="{FF2B5EF4-FFF2-40B4-BE49-F238E27FC236}">
                      <a16:creationId xmlns:a16="http://schemas.microsoft.com/office/drawing/2014/main" id="{268B0672-214F-C076-8054-B81D14FA23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17" name="Graphic 816" descr="Tree With Roots with solid fill">
                  <a:extLst>
                    <a:ext uri="{FF2B5EF4-FFF2-40B4-BE49-F238E27FC236}">
                      <a16:creationId xmlns:a16="http://schemas.microsoft.com/office/drawing/2014/main" id="{82EC9196-4CF9-0047-75DD-2072041001C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818" name="Graphic 817" descr="Blueberry with solid fill">
                  <a:extLst>
                    <a:ext uri="{FF2B5EF4-FFF2-40B4-BE49-F238E27FC236}">
                      <a16:creationId xmlns:a16="http://schemas.microsoft.com/office/drawing/2014/main" id="{BE94D747-F054-11CA-FF69-B3DEAAC37E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19" name="Graphic 818" descr="Blueberry with solid fill">
                  <a:extLst>
                    <a:ext uri="{FF2B5EF4-FFF2-40B4-BE49-F238E27FC236}">
                      <a16:creationId xmlns:a16="http://schemas.microsoft.com/office/drawing/2014/main" id="{AA121A7F-E856-03FA-D374-A03C347782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04" name="Group 803">
                <a:extLst>
                  <a:ext uri="{FF2B5EF4-FFF2-40B4-BE49-F238E27FC236}">
                    <a16:creationId xmlns:a16="http://schemas.microsoft.com/office/drawing/2014/main" id="{143374A4-5B18-7508-6F16-87CD1E996E5F}"/>
                  </a:ext>
                </a:extLst>
              </p:cNvPr>
              <p:cNvGrpSpPr/>
              <p:nvPr/>
            </p:nvGrpSpPr>
            <p:grpSpPr>
              <a:xfrm>
                <a:off x="4039051" y="1532229"/>
                <a:ext cx="3747362" cy="3691070"/>
                <a:chOff x="4127747" y="1737360"/>
                <a:chExt cx="3145026" cy="2880825"/>
              </a:xfrm>
            </p:grpSpPr>
            <p:pic>
              <p:nvPicPr>
                <p:cNvPr id="805" name="Graphic 804" descr="Plant with solid fill">
                  <a:extLst>
                    <a:ext uri="{FF2B5EF4-FFF2-40B4-BE49-F238E27FC236}">
                      <a16:creationId xmlns:a16="http://schemas.microsoft.com/office/drawing/2014/main" id="{144019BB-C014-EDB5-18C6-1CADA77107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06" name="Graphic 805" descr="Plant with solid fill">
                  <a:extLst>
                    <a:ext uri="{FF2B5EF4-FFF2-40B4-BE49-F238E27FC236}">
                      <a16:creationId xmlns:a16="http://schemas.microsoft.com/office/drawing/2014/main" id="{A979FD11-42ED-D637-DA79-911DD5C82A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07" name="Graphic 806" descr="Plant with solid fill">
                  <a:extLst>
                    <a:ext uri="{FF2B5EF4-FFF2-40B4-BE49-F238E27FC236}">
                      <a16:creationId xmlns:a16="http://schemas.microsoft.com/office/drawing/2014/main" id="{EC54E5A9-6DEB-1D08-E351-1833A32521E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08" name="Graphic 807" descr="Plant with solid fill">
                  <a:extLst>
                    <a:ext uri="{FF2B5EF4-FFF2-40B4-BE49-F238E27FC236}">
                      <a16:creationId xmlns:a16="http://schemas.microsoft.com/office/drawing/2014/main" id="{96D7D9ED-EBD4-AE38-7F98-F7BD305388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09" name="Multiplication Sign 808">
                  <a:extLst>
                    <a:ext uri="{FF2B5EF4-FFF2-40B4-BE49-F238E27FC236}">
                      <a16:creationId xmlns:a16="http://schemas.microsoft.com/office/drawing/2014/main" id="{F39A1A7B-A369-C658-FAD5-F84D47DFE6E6}"/>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10" name="Straight Connector 809">
                  <a:extLst>
                    <a:ext uri="{FF2B5EF4-FFF2-40B4-BE49-F238E27FC236}">
                      <a16:creationId xmlns:a16="http://schemas.microsoft.com/office/drawing/2014/main" id="{2D0B4E53-C05E-EB35-6A72-233D79AFCB1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1" name="Straight Connector 810">
                  <a:extLst>
                    <a:ext uri="{FF2B5EF4-FFF2-40B4-BE49-F238E27FC236}">
                      <a16:creationId xmlns:a16="http://schemas.microsoft.com/office/drawing/2014/main" id="{4582219D-C837-3094-4068-0D74BD3CE00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12" name="Straight Connector 811">
                  <a:extLst>
                    <a:ext uri="{FF2B5EF4-FFF2-40B4-BE49-F238E27FC236}">
                      <a16:creationId xmlns:a16="http://schemas.microsoft.com/office/drawing/2014/main" id="{4038A0E4-9D28-38BE-DA0B-2CE242F302B2}"/>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3" name="Straight Connector 812">
                  <a:extLst>
                    <a:ext uri="{FF2B5EF4-FFF2-40B4-BE49-F238E27FC236}">
                      <a16:creationId xmlns:a16="http://schemas.microsoft.com/office/drawing/2014/main" id="{542D6CE5-94B2-19A5-121E-25FBFFCE1ED5}"/>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4" name="Straight Connector 813">
                  <a:extLst>
                    <a:ext uri="{FF2B5EF4-FFF2-40B4-BE49-F238E27FC236}">
                      <a16:creationId xmlns:a16="http://schemas.microsoft.com/office/drawing/2014/main" id="{E566E932-54BA-EAB0-86A3-81316AA6498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5" name="Straight Connector 814">
                  <a:extLst>
                    <a:ext uri="{FF2B5EF4-FFF2-40B4-BE49-F238E27FC236}">
                      <a16:creationId xmlns:a16="http://schemas.microsoft.com/office/drawing/2014/main" id="{9FF17D7C-8704-2058-75DE-C627B57C8EA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2" name="Group 661">
              <a:extLst>
                <a:ext uri="{FF2B5EF4-FFF2-40B4-BE49-F238E27FC236}">
                  <a16:creationId xmlns:a16="http://schemas.microsoft.com/office/drawing/2014/main" id="{6EE32D73-2A0B-916B-5BF5-EE2F362BC82A}"/>
                </a:ext>
              </a:extLst>
            </p:cNvPr>
            <p:cNvGrpSpPr/>
            <p:nvPr/>
          </p:nvGrpSpPr>
          <p:grpSpPr>
            <a:xfrm>
              <a:off x="2406628" y="315338"/>
              <a:ext cx="1734429" cy="2076062"/>
              <a:chOff x="4039051" y="685800"/>
              <a:chExt cx="3747362" cy="4537499"/>
            </a:xfrm>
          </p:grpSpPr>
          <p:grpSp>
            <p:nvGrpSpPr>
              <p:cNvPr id="775" name="Group 774">
                <a:extLst>
                  <a:ext uri="{FF2B5EF4-FFF2-40B4-BE49-F238E27FC236}">
                    <a16:creationId xmlns:a16="http://schemas.microsoft.com/office/drawing/2014/main" id="{9962FC3E-CB09-F516-0220-4D6BA281A29E}"/>
                  </a:ext>
                </a:extLst>
              </p:cNvPr>
              <p:cNvGrpSpPr/>
              <p:nvPr/>
            </p:nvGrpSpPr>
            <p:grpSpPr>
              <a:xfrm>
                <a:off x="6236208" y="685800"/>
                <a:ext cx="1545101" cy="1515793"/>
                <a:chOff x="6236208" y="685800"/>
                <a:chExt cx="1545101" cy="1515793"/>
              </a:xfrm>
            </p:grpSpPr>
            <p:grpSp>
              <p:nvGrpSpPr>
                <p:cNvPr id="793" name="Group 792">
                  <a:extLst>
                    <a:ext uri="{FF2B5EF4-FFF2-40B4-BE49-F238E27FC236}">
                      <a16:creationId xmlns:a16="http://schemas.microsoft.com/office/drawing/2014/main" id="{CD264D5C-2A4E-55CC-D022-07F473EED9BD}"/>
                    </a:ext>
                  </a:extLst>
                </p:cNvPr>
                <p:cNvGrpSpPr/>
                <p:nvPr/>
              </p:nvGrpSpPr>
              <p:grpSpPr>
                <a:xfrm>
                  <a:off x="6236208" y="685800"/>
                  <a:ext cx="1545101" cy="1515793"/>
                  <a:chOff x="6236208" y="685800"/>
                  <a:chExt cx="1545101" cy="1515793"/>
                </a:xfrm>
              </p:grpSpPr>
              <p:grpSp>
                <p:nvGrpSpPr>
                  <p:cNvPr id="795" name="Group 794">
                    <a:extLst>
                      <a:ext uri="{FF2B5EF4-FFF2-40B4-BE49-F238E27FC236}">
                        <a16:creationId xmlns:a16="http://schemas.microsoft.com/office/drawing/2014/main" id="{C2116993-0CC6-8AC5-BCFE-F82002F9B523}"/>
                      </a:ext>
                    </a:extLst>
                  </p:cNvPr>
                  <p:cNvGrpSpPr/>
                  <p:nvPr/>
                </p:nvGrpSpPr>
                <p:grpSpPr>
                  <a:xfrm>
                    <a:off x="6236208" y="685800"/>
                    <a:ext cx="1545101" cy="1515793"/>
                    <a:chOff x="4326824" y="1656185"/>
                    <a:chExt cx="3537015" cy="3540654"/>
                  </a:xfrm>
                </p:grpSpPr>
                <p:pic>
                  <p:nvPicPr>
                    <p:cNvPr id="797" name="Graphic 796" descr="Tree With Roots with solid fill">
                      <a:extLst>
                        <a:ext uri="{FF2B5EF4-FFF2-40B4-BE49-F238E27FC236}">
                          <a16:creationId xmlns:a16="http://schemas.microsoft.com/office/drawing/2014/main" id="{8138EEC0-94F3-7F22-D184-92FAC14E03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8" name="Graphic 797" descr="Tree With Roots with solid fill">
                      <a:extLst>
                        <a:ext uri="{FF2B5EF4-FFF2-40B4-BE49-F238E27FC236}">
                          <a16:creationId xmlns:a16="http://schemas.microsoft.com/office/drawing/2014/main" id="{1367150B-78DB-09C4-E7B8-61454097934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99" name="Graphic 798" descr="Blueberry with solid fill">
                      <a:extLst>
                        <a:ext uri="{FF2B5EF4-FFF2-40B4-BE49-F238E27FC236}">
                          <a16:creationId xmlns:a16="http://schemas.microsoft.com/office/drawing/2014/main" id="{A07D1169-9E0A-443E-444C-112630F279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00" name="Graphic 799" descr="Blueberry with solid fill">
                      <a:extLst>
                        <a:ext uri="{FF2B5EF4-FFF2-40B4-BE49-F238E27FC236}">
                          <a16:creationId xmlns:a16="http://schemas.microsoft.com/office/drawing/2014/main" id="{BD5C3097-F92B-6E16-F8CB-3B3B805005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01" name="Graphic 800" descr="Blueberry with solid fill">
                      <a:extLst>
                        <a:ext uri="{FF2B5EF4-FFF2-40B4-BE49-F238E27FC236}">
                          <a16:creationId xmlns:a16="http://schemas.microsoft.com/office/drawing/2014/main" id="{E7D2D6A9-7ECB-4B68-DA76-F4AAC67EE9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96" name="Graphic 795" descr="Blueberry with solid fill">
                    <a:extLst>
                      <a:ext uri="{FF2B5EF4-FFF2-40B4-BE49-F238E27FC236}">
                        <a16:creationId xmlns:a16="http://schemas.microsoft.com/office/drawing/2014/main" id="{A6B9347C-696C-140E-8B57-D18C2E142A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94" name="Graphic 793" descr="Blueberry with solid fill">
                  <a:extLst>
                    <a:ext uri="{FF2B5EF4-FFF2-40B4-BE49-F238E27FC236}">
                      <a16:creationId xmlns:a16="http://schemas.microsoft.com/office/drawing/2014/main" id="{46F53235-D493-2C99-BF76-1463A5F67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76" name="Group 775">
                <a:extLst>
                  <a:ext uri="{FF2B5EF4-FFF2-40B4-BE49-F238E27FC236}">
                    <a16:creationId xmlns:a16="http://schemas.microsoft.com/office/drawing/2014/main" id="{899938F3-8D6B-8FE0-77D7-AFE3BE436EBA}"/>
                  </a:ext>
                </a:extLst>
              </p:cNvPr>
              <p:cNvGrpSpPr/>
              <p:nvPr/>
            </p:nvGrpSpPr>
            <p:grpSpPr>
              <a:xfrm>
                <a:off x="4407408" y="685800"/>
                <a:ext cx="1545101" cy="1515793"/>
                <a:chOff x="4326824" y="1656185"/>
                <a:chExt cx="3537015" cy="3540654"/>
              </a:xfrm>
            </p:grpSpPr>
            <p:pic>
              <p:nvPicPr>
                <p:cNvPr id="789" name="Graphic 788" descr="Tree With Roots with solid fill">
                  <a:extLst>
                    <a:ext uri="{FF2B5EF4-FFF2-40B4-BE49-F238E27FC236}">
                      <a16:creationId xmlns:a16="http://schemas.microsoft.com/office/drawing/2014/main" id="{F40C8758-82B6-2CFF-B1B6-9E9C7940A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0" name="Graphic 789" descr="Tree With Roots with solid fill">
                  <a:extLst>
                    <a:ext uri="{FF2B5EF4-FFF2-40B4-BE49-F238E27FC236}">
                      <a16:creationId xmlns:a16="http://schemas.microsoft.com/office/drawing/2014/main" id="{75865E46-92AC-DF77-8B3F-32519957F5A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91" name="Graphic 790" descr="Blueberry with solid fill">
                  <a:extLst>
                    <a:ext uri="{FF2B5EF4-FFF2-40B4-BE49-F238E27FC236}">
                      <a16:creationId xmlns:a16="http://schemas.microsoft.com/office/drawing/2014/main" id="{A90DEBD5-C436-22ED-EA56-5E637A65CC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92" name="Graphic 791" descr="Blueberry with solid fill">
                  <a:extLst>
                    <a:ext uri="{FF2B5EF4-FFF2-40B4-BE49-F238E27FC236}">
                      <a16:creationId xmlns:a16="http://schemas.microsoft.com/office/drawing/2014/main" id="{C34B65AE-B83C-3E1E-76B8-15E4986413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77" name="Group 776">
                <a:extLst>
                  <a:ext uri="{FF2B5EF4-FFF2-40B4-BE49-F238E27FC236}">
                    <a16:creationId xmlns:a16="http://schemas.microsoft.com/office/drawing/2014/main" id="{EDFCFC1B-65CC-55CF-D935-90E56A739520}"/>
                  </a:ext>
                </a:extLst>
              </p:cNvPr>
              <p:cNvGrpSpPr/>
              <p:nvPr/>
            </p:nvGrpSpPr>
            <p:grpSpPr>
              <a:xfrm>
                <a:off x="4039051" y="1532229"/>
                <a:ext cx="3747362" cy="3691070"/>
                <a:chOff x="4127747" y="1737360"/>
                <a:chExt cx="3145026" cy="2880825"/>
              </a:xfrm>
            </p:grpSpPr>
            <p:pic>
              <p:nvPicPr>
                <p:cNvPr id="778" name="Graphic 777" descr="Plant with solid fill">
                  <a:extLst>
                    <a:ext uri="{FF2B5EF4-FFF2-40B4-BE49-F238E27FC236}">
                      <a16:creationId xmlns:a16="http://schemas.microsoft.com/office/drawing/2014/main" id="{9075DD84-E7AB-3272-0F4C-E439AFDEB24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779" name="Graphic 778" descr="Plant with solid fill">
                  <a:extLst>
                    <a:ext uri="{FF2B5EF4-FFF2-40B4-BE49-F238E27FC236}">
                      <a16:creationId xmlns:a16="http://schemas.microsoft.com/office/drawing/2014/main" id="{45B76CC1-0327-B5C7-FE0C-BF0813EE09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80" name="Graphic 779" descr="Plant with solid fill">
                  <a:extLst>
                    <a:ext uri="{FF2B5EF4-FFF2-40B4-BE49-F238E27FC236}">
                      <a16:creationId xmlns:a16="http://schemas.microsoft.com/office/drawing/2014/main" id="{508A1C0F-87FD-2A76-6E93-A336E245E2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81" name="Graphic 780" descr="Plant with solid fill">
                  <a:extLst>
                    <a:ext uri="{FF2B5EF4-FFF2-40B4-BE49-F238E27FC236}">
                      <a16:creationId xmlns:a16="http://schemas.microsoft.com/office/drawing/2014/main" id="{E0F09CA7-C359-90E3-E8C7-FC575FB16D3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782" name="Multiplication Sign 781">
                  <a:extLst>
                    <a:ext uri="{FF2B5EF4-FFF2-40B4-BE49-F238E27FC236}">
                      <a16:creationId xmlns:a16="http://schemas.microsoft.com/office/drawing/2014/main" id="{290C5C4B-89DE-6F3E-C823-F79823205E25}"/>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83" name="Straight Connector 782">
                  <a:extLst>
                    <a:ext uri="{FF2B5EF4-FFF2-40B4-BE49-F238E27FC236}">
                      <a16:creationId xmlns:a16="http://schemas.microsoft.com/office/drawing/2014/main" id="{325AAD77-5292-8FE5-AD8F-EC130E078324}"/>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4" name="Straight Connector 783">
                  <a:extLst>
                    <a:ext uri="{FF2B5EF4-FFF2-40B4-BE49-F238E27FC236}">
                      <a16:creationId xmlns:a16="http://schemas.microsoft.com/office/drawing/2014/main" id="{189850CA-F657-CBF0-ABEE-AFD92819501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85" name="Straight Connector 784">
                  <a:extLst>
                    <a:ext uri="{FF2B5EF4-FFF2-40B4-BE49-F238E27FC236}">
                      <a16:creationId xmlns:a16="http://schemas.microsoft.com/office/drawing/2014/main" id="{137D8AD9-D6CB-4F52-E686-9282FB6FB6A5}"/>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6" name="Straight Connector 785">
                  <a:extLst>
                    <a:ext uri="{FF2B5EF4-FFF2-40B4-BE49-F238E27FC236}">
                      <a16:creationId xmlns:a16="http://schemas.microsoft.com/office/drawing/2014/main" id="{517208E1-B4BC-14B1-A756-EDD32CE0107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7" name="Straight Connector 786">
                  <a:extLst>
                    <a:ext uri="{FF2B5EF4-FFF2-40B4-BE49-F238E27FC236}">
                      <a16:creationId xmlns:a16="http://schemas.microsoft.com/office/drawing/2014/main" id="{D9E617E3-0CC3-EEEA-4A52-49E269CED6F6}"/>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8" name="Straight Connector 787">
                  <a:extLst>
                    <a:ext uri="{FF2B5EF4-FFF2-40B4-BE49-F238E27FC236}">
                      <a16:creationId xmlns:a16="http://schemas.microsoft.com/office/drawing/2014/main" id="{E7A4769C-31B1-C548-FD9A-3E54B848BF7C}"/>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3" name="Group 662">
              <a:extLst>
                <a:ext uri="{FF2B5EF4-FFF2-40B4-BE49-F238E27FC236}">
                  <a16:creationId xmlns:a16="http://schemas.microsoft.com/office/drawing/2014/main" id="{137470A6-5120-D19D-D8F5-F5213D0A64F0}"/>
                </a:ext>
              </a:extLst>
            </p:cNvPr>
            <p:cNvGrpSpPr/>
            <p:nvPr/>
          </p:nvGrpSpPr>
          <p:grpSpPr>
            <a:xfrm>
              <a:off x="4268774" y="315338"/>
              <a:ext cx="1734429" cy="2076062"/>
              <a:chOff x="4039051" y="685800"/>
              <a:chExt cx="3747362" cy="4537499"/>
            </a:xfrm>
          </p:grpSpPr>
          <p:grpSp>
            <p:nvGrpSpPr>
              <p:cNvPr id="748" name="Group 747">
                <a:extLst>
                  <a:ext uri="{FF2B5EF4-FFF2-40B4-BE49-F238E27FC236}">
                    <a16:creationId xmlns:a16="http://schemas.microsoft.com/office/drawing/2014/main" id="{24807797-CAF6-8833-1841-FFE014FF973A}"/>
                  </a:ext>
                </a:extLst>
              </p:cNvPr>
              <p:cNvGrpSpPr/>
              <p:nvPr/>
            </p:nvGrpSpPr>
            <p:grpSpPr>
              <a:xfrm>
                <a:off x="6236208" y="685800"/>
                <a:ext cx="1545101" cy="1515793"/>
                <a:chOff x="6236208" y="685800"/>
                <a:chExt cx="1545101" cy="1515793"/>
              </a:xfrm>
            </p:grpSpPr>
            <p:grpSp>
              <p:nvGrpSpPr>
                <p:cNvPr id="766" name="Group 765">
                  <a:extLst>
                    <a:ext uri="{FF2B5EF4-FFF2-40B4-BE49-F238E27FC236}">
                      <a16:creationId xmlns:a16="http://schemas.microsoft.com/office/drawing/2014/main" id="{785D6E50-EC9D-8F12-6A34-BF8075767F18}"/>
                    </a:ext>
                  </a:extLst>
                </p:cNvPr>
                <p:cNvGrpSpPr/>
                <p:nvPr/>
              </p:nvGrpSpPr>
              <p:grpSpPr>
                <a:xfrm>
                  <a:off x="6236208" y="685800"/>
                  <a:ext cx="1545101" cy="1515793"/>
                  <a:chOff x="6236208" y="685800"/>
                  <a:chExt cx="1545101" cy="1515793"/>
                </a:xfrm>
              </p:grpSpPr>
              <p:grpSp>
                <p:nvGrpSpPr>
                  <p:cNvPr id="768" name="Group 767">
                    <a:extLst>
                      <a:ext uri="{FF2B5EF4-FFF2-40B4-BE49-F238E27FC236}">
                        <a16:creationId xmlns:a16="http://schemas.microsoft.com/office/drawing/2014/main" id="{46DBD415-5A54-2D3A-D426-B5412027F1B2}"/>
                      </a:ext>
                    </a:extLst>
                  </p:cNvPr>
                  <p:cNvGrpSpPr/>
                  <p:nvPr/>
                </p:nvGrpSpPr>
                <p:grpSpPr>
                  <a:xfrm>
                    <a:off x="6236208" y="685800"/>
                    <a:ext cx="1545101" cy="1515793"/>
                    <a:chOff x="4326824" y="1656185"/>
                    <a:chExt cx="3537015" cy="3540654"/>
                  </a:xfrm>
                </p:grpSpPr>
                <p:pic>
                  <p:nvPicPr>
                    <p:cNvPr id="770" name="Graphic 769" descr="Tree With Roots with solid fill">
                      <a:extLst>
                        <a:ext uri="{FF2B5EF4-FFF2-40B4-BE49-F238E27FC236}">
                          <a16:creationId xmlns:a16="http://schemas.microsoft.com/office/drawing/2014/main" id="{DB05B02D-9750-2F42-4D7D-B0FAEF8D7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71" name="Graphic 770" descr="Tree With Roots with solid fill">
                      <a:extLst>
                        <a:ext uri="{FF2B5EF4-FFF2-40B4-BE49-F238E27FC236}">
                          <a16:creationId xmlns:a16="http://schemas.microsoft.com/office/drawing/2014/main" id="{338C3012-3DBC-8E9E-6967-0DD09B91273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72" name="Graphic 771" descr="Blueberry with solid fill">
                      <a:extLst>
                        <a:ext uri="{FF2B5EF4-FFF2-40B4-BE49-F238E27FC236}">
                          <a16:creationId xmlns:a16="http://schemas.microsoft.com/office/drawing/2014/main" id="{4448EF8F-DD4F-456A-0E41-238B85B438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73" name="Graphic 772" descr="Blueberry with solid fill">
                      <a:extLst>
                        <a:ext uri="{FF2B5EF4-FFF2-40B4-BE49-F238E27FC236}">
                          <a16:creationId xmlns:a16="http://schemas.microsoft.com/office/drawing/2014/main" id="{FD764477-D8CD-DE84-4558-FCF4FABAB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74" name="Graphic 773" descr="Blueberry with solid fill">
                      <a:extLst>
                        <a:ext uri="{FF2B5EF4-FFF2-40B4-BE49-F238E27FC236}">
                          <a16:creationId xmlns:a16="http://schemas.microsoft.com/office/drawing/2014/main" id="{59399C02-9475-5DA3-EB35-842B6CBBD2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69" name="Graphic 768" descr="Blueberry with solid fill">
                    <a:extLst>
                      <a:ext uri="{FF2B5EF4-FFF2-40B4-BE49-F238E27FC236}">
                        <a16:creationId xmlns:a16="http://schemas.microsoft.com/office/drawing/2014/main" id="{5A77DF84-6FB5-D298-9282-CF257C1754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67" name="Graphic 766" descr="Blueberry with solid fill">
                  <a:extLst>
                    <a:ext uri="{FF2B5EF4-FFF2-40B4-BE49-F238E27FC236}">
                      <a16:creationId xmlns:a16="http://schemas.microsoft.com/office/drawing/2014/main" id="{3512E974-FBF9-A68E-2593-4AF9AE2F3C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49" name="Group 748">
                <a:extLst>
                  <a:ext uri="{FF2B5EF4-FFF2-40B4-BE49-F238E27FC236}">
                    <a16:creationId xmlns:a16="http://schemas.microsoft.com/office/drawing/2014/main" id="{681CFF07-9F52-C373-EC7F-ADEE2E88CAAA}"/>
                  </a:ext>
                </a:extLst>
              </p:cNvPr>
              <p:cNvGrpSpPr/>
              <p:nvPr/>
            </p:nvGrpSpPr>
            <p:grpSpPr>
              <a:xfrm>
                <a:off x="4407408" y="685800"/>
                <a:ext cx="1545101" cy="1515793"/>
                <a:chOff x="4326824" y="1656185"/>
                <a:chExt cx="3537015" cy="3540654"/>
              </a:xfrm>
            </p:grpSpPr>
            <p:pic>
              <p:nvPicPr>
                <p:cNvPr id="762" name="Graphic 761" descr="Tree With Roots with solid fill">
                  <a:extLst>
                    <a:ext uri="{FF2B5EF4-FFF2-40B4-BE49-F238E27FC236}">
                      <a16:creationId xmlns:a16="http://schemas.microsoft.com/office/drawing/2014/main" id="{7BC6D6A6-0849-1FA0-DFD0-43C274CC44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63" name="Graphic 762" descr="Tree With Roots with solid fill">
                  <a:extLst>
                    <a:ext uri="{FF2B5EF4-FFF2-40B4-BE49-F238E27FC236}">
                      <a16:creationId xmlns:a16="http://schemas.microsoft.com/office/drawing/2014/main" id="{ADE6D8D0-EF6B-0B4F-FCEA-ED518BA12B6E}"/>
                    </a:ext>
                  </a:extLst>
                </p:cNvPr>
                <p:cNvPicPr>
                  <a:picLocks noChangeAspect="1"/>
                </p:cNvPicPr>
                <p:nvPr/>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b="48123"/>
                <a:stretch/>
              </p:blipFill>
              <p:spPr>
                <a:xfrm>
                  <a:off x="4326824" y="1656185"/>
                  <a:ext cx="3535679" cy="1834208"/>
                </a:xfrm>
                <a:prstGeom prst="rect">
                  <a:avLst/>
                </a:prstGeom>
              </p:spPr>
            </p:pic>
            <p:pic>
              <p:nvPicPr>
                <p:cNvPr id="764" name="Graphic 763" descr="Blueberry with solid fill">
                  <a:extLst>
                    <a:ext uri="{FF2B5EF4-FFF2-40B4-BE49-F238E27FC236}">
                      <a16:creationId xmlns:a16="http://schemas.microsoft.com/office/drawing/2014/main" id="{3B4E991F-F86B-8B0A-10F0-F3016EB6AA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65" name="Graphic 764" descr="Blueberry with solid fill">
                  <a:extLst>
                    <a:ext uri="{FF2B5EF4-FFF2-40B4-BE49-F238E27FC236}">
                      <a16:creationId xmlns:a16="http://schemas.microsoft.com/office/drawing/2014/main" id="{6DD21F71-50EA-6C5B-7694-19A2682A19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50" name="Group 749">
                <a:extLst>
                  <a:ext uri="{FF2B5EF4-FFF2-40B4-BE49-F238E27FC236}">
                    <a16:creationId xmlns:a16="http://schemas.microsoft.com/office/drawing/2014/main" id="{A697791D-3E05-F14D-5BE6-AEC959FE895D}"/>
                  </a:ext>
                </a:extLst>
              </p:cNvPr>
              <p:cNvGrpSpPr/>
              <p:nvPr/>
            </p:nvGrpSpPr>
            <p:grpSpPr>
              <a:xfrm>
                <a:off x="4039051" y="1532229"/>
                <a:ext cx="3747362" cy="3691070"/>
                <a:chOff x="4127747" y="1737360"/>
                <a:chExt cx="3145026" cy="2880825"/>
              </a:xfrm>
            </p:grpSpPr>
            <p:pic>
              <p:nvPicPr>
                <p:cNvPr id="751" name="Graphic 750" descr="Plant with solid fill">
                  <a:extLst>
                    <a:ext uri="{FF2B5EF4-FFF2-40B4-BE49-F238E27FC236}">
                      <a16:creationId xmlns:a16="http://schemas.microsoft.com/office/drawing/2014/main" id="{B63B8828-3AB9-D084-C50E-8DCF0737B3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52" name="Graphic 751" descr="Plant with solid fill">
                  <a:extLst>
                    <a:ext uri="{FF2B5EF4-FFF2-40B4-BE49-F238E27FC236}">
                      <a16:creationId xmlns:a16="http://schemas.microsoft.com/office/drawing/2014/main" id="{79F1F64A-8615-4C05-F7DB-32E98B4DE8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53" name="Graphic 752" descr="Plant with solid fill">
                  <a:extLst>
                    <a:ext uri="{FF2B5EF4-FFF2-40B4-BE49-F238E27FC236}">
                      <a16:creationId xmlns:a16="http://schemas.microsoft.com/office/drawing/2014/main" id="{E8410718-DB82-6F9D-0DBC-E1B256D7A08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54" name="Graphic 753" descr="Plant with solid fill">
                  <a:extLst>
                    <a:ext uri="{FF2B5EF4-FFF2-40B4-BE49-F238E27FC236}">
                      <a16:creationId xmlns:a16="http://schemas.microsoft.com/office/drawing/2014/main" id="{DF7C8BE2-8618-4534-B393-E6D3D33263E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55" name="Multiplication Sign 754">
                  <a:extLst>
                    <a:ext uri="{FF2B5EF4-FFF2-40B4-BE49-F238E27FC236}">
                      <a16:creationId xmlns:a16="http://schemas.microsoft.com/office/drawing/2014/main" id="{92813377-111F-5059-8136-55747571056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56" name="Straight Connector 755">
                  <a:extLst>
                    <a:ext uri="{FF2B5EF4-FFF2-40B4-BE49-F238E27FC236}">
                      <a16:creationId xmlns:a16="http://schemas.microsoft.com/office/drawing/2014/main" id="{607CFCC6-5B56-A550-77F3-5E3489D6B73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7" name="Straight Connector 756">
                  <a:extLst>
                    <a:ext uri="{FF2B5EF4-FFF2-40B4-BE49-F238E27FC236}">
                      <a16:creationId xmlns:a16="http://schemas.microsoft.com/office/drawing/2014/main" id="{EC2C21A6-B9B9-A7CD-220E-9E93307E4E11}"/>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58" name="Straight Connector 757">
                  <a:extLst>
                    <a:ext uri="{FF2B5EF4-FFF2-40B4-BE49-F238E27FC236}">
                      <a16:creationId xmlns:a16="http://schemas.microsoft.com/office/drawing/2014/main" id="{ADFBC41E-5AC2-76BC-F89B-B230370C9DD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9" name="Straight Connector 758">
                  <a:extLst>
                    <a:ext uri="{FF2B5EF4-FFF2-40B4-BE49-F238E27FC236}">
                      <a16:creationId xmlns:a16="http://schemas.microsoft.com/office/drawing/2014/main" id="{C702705B-94EB-381C-D4FD-6365C0946A1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0" name="Straight Connector 759">
                  <a:extLst>
                    <a:ext uri="{FF2B5EF4-FFF2-40B4-BE49-F238E27FC236}">
                      <a16:creationId xmlns:a16="http://schemas.microsoft.com/office/drawing/2014/main" id="{54A1F969-1E7B-B83E-9799-3359D56B9EEB}"/>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1" name="Straight Connector 760">
                  <a:extLst>
                    <a:ext uri="{FF2B5EF4-FFF2-40B4-BE49-F238E27FC236}">
                      <a16:creationId xmlns:a16="http://schemas.microsoft.com/office/drawing/2014/main" id="{FE80B369-5E87-571F-7CF3-80B508529C6E}"/>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4" name="Group 663">
              <a:extLst>
                <a:ext uri="{FF2B5EF4-FFF2-40B4-BE49-F238E27FC236}">
                  <a16:creationId xmlns:a16="http://schemas.microsoft.com/office/drawing/2014/main" id="{AFEA12E2-C043-121B-279F-4AE864745218}"/>
                </a:ext>
              </a:extLst>
            </p:cNvPr>
            <p:cNvGrpSpPr/>
            <p:nvPr/>
          </p:nvGrpSpPr>
          <p:grpSpPr>
            <a:xfrm>
              <a:off x="6130920" y="315338"/>
              <a:ext cx="1734429" cy="2076062"/>
              <a:chOff x="4039051" y="685800"/>
              <a:chExt cx="3747362" cy="4537499"/>
            </a:xfrm>
          </p:grpSpPr>
          <p:grpSp>
            <p:nvGrpSpPr>
              <p:cNvPr id="721" name="Group 720">
                <a:extLst>
                  <a:ext uri="{FF2B5EF4-FFF2-40B4-BE49-F238E27FC236}">
                    <a16:creationId xmlns:a16="http://schemas.microsoft.com/office/drawing/2014/main" id="{92EE51AF-3627-1257-0E3C-BC88A0907A10}"/>
                  </a:ext>
                </a:extLst>
              </p:cNvPr>
              <p:cNvGrpSpPr/>
              <p:nvPr/>
            </p:nvGrpSpPr>
            <p:grpSpPr>
              <a:xfrm>
                <a:off x="6236208" y="685800"/>
                <a:ext cx="1545101" cy="1515793"/>
                <a:chOff x="6236208" y="685800"/>
                <a:chExt cx="1545101" cy="1515793"/>
              </a:xfrm>
            </p:grpSpPr>
            <p:grpSp>
              <p:nvGrpSpPr>
                <p:cNvPr id="739" name="Group 738">
                  <a:extLst>
                    <a:ext uri="{FF2B5EF4-FFF2-40B4-BE49-F238E27FC236}">
                      <a16:creationId xmlns:a16="http://schemas.microsoft.com/office/drawing/2014/main" id="{6ED691A5-2707-7212-7981-80B0FC092676}"/>
                    </a:ext>
                  </a:extLst>
                </p:cNvPr>
                <p:cNvGrpSpPr/>
                <p:nvPr/>
              </p:nvGrpSpPr>
              <p:grpSpPr>
                <a:xfrm>
                  <a:off x="6236208" y="685800"/>
                  <a:ext cx="1545101" cy="1515793"/>
                  <a:chOff x="6236208" y="685800"/>
                  <a:chExt cx="1545101" cy="1515793"/>
                </a:xfrm>
              </p:grpSpPr>
              <p:grpSp>
                <p:nvGrpSpPr>
                  <p:cNvPr id="741" name="Group 740">
                    <a:extLst>
                      <a:ext uri="{FF2B5EF4-FFF2-40B4-BE49-F238E27FC236}">
                        <a16:creationId xmlns:a16="http://schemas.microsoft.com/office/drawing/2014/main" id="{7301E222-1A90-790E-C027-5995E8CE82CC}"/>
                      </a:ext>
                    </a:extLst>
                  </p:cNvPr>
                  <p:cNvGrpSpPr/>
                  <p:nvPr/>
                </p:nvGrpSpPr>
                <p:grpSpPr>
                  <a:xfrm>
                    <a:off x="6236208" y="685800"/>
                    <a:ext cx="1545101" cy="1515793"/>
                    <a:chOff x="4326824" y="1656185"/>
                    <a:chExt cx="3537015" cy="3540654"/>
                  </a:xfrm>
                </p:grpSpPr>
                <p:pic>
                  <p:nvPicPr>
                    <p:cNvPr id="743" name="Graphic 742" descr="Tree With Roots with solid fill">
                      <a:extLst>
                        <a:ext uri="{FF2B5EF4-FFF2-40B4-BE49-F238E27FC236}">
                          <a16:creationId xmlns:a16="http://schemas.microsoft.com/office/drawing/2014/main" id="{00AD9497-7268-5D85-6A89-2FA0157F5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44" name="Graphic 743" descr="Tree With Roots with solid fill">
                      <a:extLst>
                        <a:ext uri="{FF2B5EF4-FFF2-40B4-BE49-F238E27FC236}">
                          <a16:creationId xmlns:a16="http://schemas.microsoft.com/office/drawing/2014/main" id="{6AE5A73B-9904-6253-4A58-3ED945FBD9D6}"/>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745" name="Graphic 744" descr="Blueberry with solid fill">
                      <a:extLst>
                        <a:ext uri="{FF2B5EF4-FFF2-40B4-BE49-F238E27FC236}">
                          <a16:creationId xmlns:a16="http://schemas.microsoft.com/office/drawing/2014/main" id="{025E226E-9B8C-31D1-5B00-89810BCF9A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46" name="Graphic 745" descr="Blueberry with solid fill">
                      <a:extLst>
                        <a:ext uri="{FF2B5EF4-FFF2-40B4-BE49-F238E27FC236}">
                          <a16:creationId xmlns:a16="http://schemas.microsoft.com/office/drawing/2014/main" id="{119EBC74-D512-E6E5-2EEF-1852054D96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47" name="Graphic 746" descr="Blueberry with solid fill">
                      <a:extLst>
                        <a:ext uri="{FF2B5EF4-FFF2-40B4-BE49-F238E27FC236}">
                          <a16:creationId xmlns:a16="http://schemas.microsoft.com/office/drawing/2014/main" id="{A57EE0EB-DB10-93B0-ADC8-F8D88BCA4A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42" name="Graphic 741" descr="Blueberry with solid fill">
                    <a:extLst>
                      <a:ext uri="{FF2B5EF4-FFF2-40B4-BE49-F238E27FC236}">
                        <a16:creationId xmlns:a16="http://schemas.microsoft.com/office/drawing/2014/main" id="{F58B2F75-076E-A96F-EAB4-7357414AC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40" name="Graphic 739" descr="Blueberry with solid fill">
                  <a:extLst>
                    <a:ext uri="{FF2B5EF4-FFF2-40B4-BE49-F238E27FC236}">
                      <a16:creationId xmlns:a16="http://schemas.microsoft.com/office/drawing/2014/main" id="{E16AFA5E-F8D6-87C0-D749-F3BF3E79E2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22" name="Group 721">
                <a:extLst>
                  <a:ext uri="{FF2B5EF4-FFF2-40B4-BE49-F238E27FC236}">
                    <a16:creationId xmlns:a16="http://schemas.microsoft.com/office/drawing/2014/main" id="{B6BB39B8-2042-98DF-E497-F4DAAF3F867F}"/>
                  </a:ext>
                </a:extLst>
              </p:cNvPr>
              <p:cNvGrpSpPr/>
              <p:nvPr/>
            </p:nvGrpSpPr>
            <p:grpSpPr>
              <a:xfrm>
                <a:off x="4407408" y="685800"/>
                <a:ext cx="1545101" cy="1515793"/>
                <a:chOff x="4326824" y="1656185"/>
                <a:chExt cx="3537015" cy="3540654"/>
              </a:xfrm>
            </p:grpSpPr>
            <p:pic>
              <p:nvPicPr>
                <p:cNvPr id="735" name="Graphic 734" descr="Tree With Roots with solid fill">
                  <a:extLst>
                    <a:ext uri="{FF2B5EF4-FFF2-40B4-BE49-F238E27FC236}">
                      <a16:creationId xmlns:a16="http://schemas.microsoft.com/office/drawing/2014/main" id="{172788F4-1CE9-5397-95E2-866AA6B62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36" name="Graphic 735" descr="Tree With Roots with solid fill">
                  <a:extLst>
                    <a:ext uri="{FF2B5EF4-FFF2-40B4-BE49-F238E27FC236}">
                      <a16:creationId xmlns:a16="http://schemas.microsoft.com/office/drawing/2014/main" id="{E65B291D-18DA-333A-2D94-545D2A7976C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737" name="Graphic 736" descr="Blueberry with solid fill">
                  <a:extLst>
                    <a:ext uri="{FF2B5EF4-FFF2-40B4-BE49-F238E27FC236}">
                      <a16:creationId xmlns:a16="http://schemas.microsoft.com/office/drawing/2014/main" id="{4E7EA64E-7434-049B-F0BF-785B1358F3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38" name="Graphic 737" descr="Blueberry with solid fill">
                  <a:extLst>
                    <a:ext uri="{FF2B5EF4-FFF2-40B4-BE49-F238E27FC236}">
                      <a16:creationId xmlns:a16="http://schemas.microsoft.com/office/drawing/2014/main" id="{B49DF1D3-A57D-9470-02C4-7CF0679FA1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23" name="Group 722">
                <a:extLst>
                  <a:ext uri="{FF2B5EF4-FFF2-40B4-BE49-F238E27FC236}">
                    <a16:creationId xmlns:a16="http://schemas.microsoft.com/office/drawing/2014/main" id="{554479A2-DA48-8C63-C884-1C77072D529B}"/>
                  </a:ext>
                </a:extLst>
              </p:cNvPr>
              <p:cNvGrpSpPr/>
              <p:nvPr/>
            </p:nvGrpSpPr>
            <p:grpSpPr>
              <a:xfrm>
                <a:off x="4039051" y="1532229"/>
                <a:ext cx="3747362" cy="3691070"/>
                <a:chOff x="4127747" y="1737360"/>
                <a:chExt cx="3145026" cy="2880825"/>
              </a:xfrm>
            </p:grpSpPr>
            <p:pic>
              <p:nvPicPr>
                <p:cNvPr id="724" name="Graphic 723" descr="Plant with solid fill">
                  <a:extLst>
                    <a:ext uri="{FF2B5EF4-FFF2-40B4-BE49-F238E27FC236}">
                      <a16:creationId xmlns:a16="http://schemas.microsoft.com/office/drawing/2014/main" id="{B4118797-77F1-D7D3-6DF6-E06A21EB42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25" name="Graphic 724" descr="Plant with solid fill">
                  <a:extLst>
                    <a:ext uri="{FF2B5EF4-FFF2-40B4-BE49-F238E27FC236}">
                      <a16:creationId xmlns:a16="http://schemas.microsoft.com/office/drawing/2014/main" id="{DA4F08D4-A408-62DA-458E-38B337039B1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726" name="Graphic 725" descr="Plant with solid fill">
                  <a:extLst>
                    <a:ext uri="{FF2B5EF4-FFF2-40B4-BE49-F238E27FC236}">
                      <a16:creationId xmlns:a16="http://schemas.microsoft.com/office/drawing/2014/main" id="{72464127-9CC2-2967-1549-F6626FABC4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27" name="Graphic 726" descr="Plant with solid fill">
                  <a:extLst>
                    <a:ext uri="{FF2B5EF4-FFF2-40B4-BE49-F238E27FC236}">
                      <a16:creationId xmlns:a16="http://schemas.microsoft.com/office/drawing/2014/main" id="{79E51AE8-0D00-3442-006A-9EEACE9D19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28" name="Multiplication Sign 727">
                  <a:extLst>
                    <a:ext uri="{FF2B5EF4-FFF2-40B4-BE49-F238E27FC236}">
                      <a16:creationId xmlns:a16="http://schemas.microsoft.com/office/drawing/2014/main" id="{095C632C-3EE9-054C-5DF0-3921B5CCF0E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9" name="Straight Connector 728">
                  <a:extLst>
                    <a:ext uri="{FF2B5EF4-FFF2-40B4-BE49-F238E27FC236}">
                      <a16:creationId xmlns:a16="http://schemas.microsoft.com/office/drawing/2014/main" id="{A65B7D27-091C-D2A5-119F-E1D2567A4E1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0" name="Straight Connector 729">
                  <a:extLst>
                    <a:ext uri="{FF2B5EF4-FFF2-40B4-BE49-F238E27FC236}">
                      <a16:creationId xmlns:a16="http://schemas.microsoft.com/office/drawing/2014/main" id="{6DE8CEF1-C94C-7C8B-F15D-DEBE9A74B4A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31" name="Straight Connector 730">
                  <a:extLst>
                    <a:ext uri="{FF2B5EF4-FFF2-40B4-BE49-F238E27FC236}">
                      <a16:creationId xmlns:a16="http://schemas.microsoft.com/office/drawing/2014/main" id="{1CD8C914-C070-6D14-33E8-3BCB359A8659}"/>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2" name="Straight Connector 731">
                  <a:extLst>
                    <a:ext uri="{FF2B5EF4-FFF2-40B4-BE49-F238E27FC236}">
                      <a16:creationId xmlns:a16="http://schemas.microsoft.com/office/drawing/2014/main" id="{E864B37F-A0AB-364F-4CB4-A5E303B239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3" name="Straight Connector 732">
                  <a:extLst>
                    <a:ext uri="{FF2B5EF4-FFF2-40B4-BE49-F238E27FC236}">
                      <a16:creationId xmlns:a16="http://schemas.microsoft.com/office/drawing/2014/main" id="{59EF13D1-9E9F-7481-E0ED-B57DEEF8A45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4" name="Straight Connector 733">
                  <a:extLst>
                    <a:ext uri="{FF2B5EF4-FFF2-40B4-BE49-F238E27FC236}">
                      <a16:creationId xmlns:a16="http://schemas.microsoft.com/office/drawing/2014/main" id="{2E40C960-1C5F-E0A1-6A7F-5CCCADA176D0}"/>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5" name="Group 664">
              <a:extLst>
                <a:ext uri="{FF2B5EF4-FFF2-40B4-BE49-F238E27FC236}">
                  <a16:creationId xmlns:a16="http://schemas.microsoft.com/office/drawing/2014/main" id="{8CCB0ED8-5720-3DB9-37EF-A6401F23BE0E}"/>
                </a:ext>
              </a:extLst>
            </p:cNvPr>
            <p:cNvGrpSpPr/>
            <p:nvPr/>
          </p:nvGrpSpPr>
          <p:grpSpPr>
            <a:xfrm>
              <a:off x="7993066" y="315338"/>
              <a:ext cx="1734429" cy="2076062"/>
              <a:chOff x="4039051" y="685800"/>
              <a:chExt cx="3747362" cy="4537499"/>
            </a:xfrm>
          </p:grpSpPr>
          <p:grpSp>
            <p:nvGrpSpPr>
              <p:cNvPr id="694" name="Group 693">
                <a:extLst>
                  <a:ext uri="{FF2B5EF4-FFF2-40B4-BE49-F238E27FC236}">
                    <a16:creationId xmlns:a16="http://schemas.microsoft.com/office/drawing/2014/main" id="{D955AAD1-AA41-1E79-6527-6A618BE53366}"/>
                  </a:ext>
                </a:extLst>
              </p:cNvPr>
              <p:cNvGrpSpPr/>
              <p:nvPr/>
            </p:nvGrpSpPr>
            <p:grpSpPr>
              <a:xfrm>
                <a:off x="6236208" y="685800"/>
                <a:ext cx="1545101" cy="1515793"/>
                <a:chOff x="6236208" y="685800"/>
                <a:chExt cx="1545101" cy="1515793"/>
              </a:xfrm>
            </p:grpSpPr>
            <p:grpSp>
              <p:nvGrpSpPr>
                <p:cNvPr id="712" name="Group 711">
                  <a:extLst>
                    <a:ext uri="{FF2B5EF4-FFF2-40B4-BE49-F238E27FC236}">
                      <a16:creationId xmlns:a16="http://schemas.microsoft.com/office/drawing/2014/main" id="{730D7A34-349C-DC4B-754D-7FA2D42AF6E3}"/>
                    </a:ext>
                  </a:extLst>
                </p:cNvPr>
                <p:cNvGrpSpPr/>
                <p:nvPr/>
              </p:nvGrpSpPr>
              <p:grpSpPr>
                <a:xfrm>
                  <a:off x="6236208" y="685800"/>
                  <a:ext cx="1545101" cy="1515793"/>
                  <a:chOff x="6236208" y="685800"/>
                  <a:chExt cx="1545101" cy="1515793"/>
                </a:xfrm>
              </p:grpSpPr>
              <p:grpSp>
                <p:nvGrpSpPr>
                  <p:cNvPr id="714" name="Group 713">
                    <a:extLst>
                      <a:ext uri="{FF2B5EF4-FFF2-40B4-BE49-F238E27FC236}">
                        <a16:creationId xmlns:a16="http://schemas.microsoft.com/office/drawing/2014/main" id="{2B07D788-E10E-F043-9389-8F7427A425DA}"/>
                      </a:ext>
                    </a:extLst>
                  </p:cNvPr>
                  <p:cNvGrpSpPr/>
                  <p:nvPr/>
                </p:nvGrpSpPr>
                <p:grpSpPr>
                  <a:xfrm>
                    <a:off x="6236208" y="685800"/>
                    <a:ext cx="1545101" cy="1515793"/>
                    <a:chOff x="4326824" y="1656185"/>
                    <a:chExt cx="3537015" cy="3540654"/>
                  </a:xfrm>
                </p:grpSpPr>
                <p:pic>
                  <p:nvPicPr>
                    <p:cNvPr id="716" name="Graphic 715" descr="Tree With Roots with solid fill">
                      <a:extLst>
                        <a:ext uri="{FF2B5EF4-FFF2-40B4-BE49-F238E27FC236}">
                          <a16:creationId xmlns:a16="http://schemas.microsoft.com/office/drawing/2014/main" id="{29445F90-110C-00E9-1D31-8141BB770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17" name="Graphic 716" descr="Tree With Roots with solid fill">
                      <a:extLst>
                        <a:ext uri="{FF2B5EF4-FFF2-40B4-BE49-F238E27FC236}">
                          <a16:creationId xmlns:a16="http://schemas.microsoft.com/office/drawing/2014/main" id="{19143688-3CCA-30EC-C295-E45F9EAF048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718" name="Graphic 717" descr="Blueberry with solid fill">
                      <a:extLst>
                        <a:ext uri="{FF2B5EF4-FFF2-40B4-BE49-F238E27FC236}">
                          <a16:creationId xmlns:a16="http://schemas.microsoft.com/office/drawing/2014/main" id="{993BC57B-7DBB-15D2-2E8B-AFDC339AB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19" name="Graphic 718" descr="Blueberry with solid fill">
                      <a:extLst>
                        <a:ext uri="{FF2B5EF4-FFF2-40B4-BE49-F238E27FC236}">
                          <a16:creationId xmlns:a16="http://schemas.microsoft.com/office/drawing/2014/main" id="{A9D14AB9-3286-78A6-F731-ABA523A065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20" name="Graphic 719" descr="Blueberry with solid fill">
                      <a:extLst>
                        <a:ext uri="{FF2B5EF4-FFF2-40B4-BE49-F238E27FC236}">
                          <a16:creationId xmlns:a16="http://schemas.microsoft.com/office/drawing/2014/main" id="{E8758FC3-9309-FF9F-A6A6-2444B2D042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15" name="Graphic 714" descr="Blueberry with solid fill">
                    <a:extLst>
                      <a:ext uri="{FF2B5EF4-FFF2-40B4-BE49-F238E27FC236}">
                        <a16:creationId xmlns:a16="http://schemas.microsoft.com/office/drawing/2014/main" id="{ADB4C756-5D59-9572-15BF-949C37351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13" name="Graphic 712" descr="Blueberry with solid fill">
                  <a:extLst>
                    <a:ext uri="{FF2B5EF4-FFF2-40B4-BE49-F238E27FC236}">
                      <a16:creationId xmlns:a16="http://schemas.microsoft.com/office/drawing/2014/main" id="{504287E7-7FB7-6247-33F9-C6306FA469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95" name="Group 694">
                <a:extLst>
                  <a:ext uri="{FF2B5EF4-FFF2-40B4-BE49-F238E27FC236}">
                    <a16:creationId xmlns:a16="http://schemas.microsoft.com/office/drawing/2014/main" id="{644210EB-8A10-3294-0E44-1A2A83302B5E}"/>
                  </a:ext>
                </a:extLst>
              </p:cNvPr>
              <p:cNvGrpSpPr/>
              <p:nvPr/>
            </p:nvGrpSpPr>
            <p:grpSpPr>
              <a:xfrm>
                <a:off x="4407408" y="685800"/>
                <a:ext cx="1545101" cy="1515793"/>
                <a:chOff x="4326824" y="1656185"/>
                <a:chExt cx="3537015" cy="3540654"/>
              </a:xfrm>
            </p:grpSpPr>
            <p:pic>
              <p:nvPicPr>
                <p:cNvPr id="708" name="Graphic 707" descr="Tree With Roots with solid fill">
                  <a:extLst>
                    <a:ext uri="{FF2B5EF4-FFF2-40B4-BE49-F238E27FC236}">
                      <a16:creationId xmlns:a16="http://schemas.microsoft.com/office/drawing/2014/main" id="{59DB5E16-01F4-E531-8902-D86A32F63D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09" name="Graphic 708" descr="Tree With Roots with solid fill">
                  <a:extLst>
                    <a:ext uri="{FF2B5EF4-FFF2-40B4-BE49-F238E27FC236}">
                      <a16:creationId xmlns:a16="http://schemas.microsoft.com/office/drawing/2014/main" id="{2C297957-998D-2E22-D8F8-E4F17CBD1F98}"/>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10" name="Graphic 709" descr="Blueberry with solid fill">
                  <a:extLst>
                    <a:ext uri="{FF2B5EF4-FFF2-40B4-BE49-F238E27FC236}">
                      <a16:creationId xmlns:a16="http://schemas.microsoft.com/office/drawing/2014/main" id="{D9E3144C-4C09-E206-D732-7B1DF37EB0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11" name="Graphic 710" descr="Blueberry with solid fill">
                  <a:extLst>
                    <a:ext uri="{FF2B5EF4-FFF2-40B4-BE49-F238E27FC236}">
                      <a16:creationId xmlns:a16="http://schemas.microsoft.com/office/drawing/2014/main" id="{EDD26BED-912B-EAC1-33A6-2BC8249616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96" name="Group 695">
                <a:extLst>
                  <a:ext uri="{FF2B5EF4-FFF2-40B4-BE49-F238E27FC236}">
                    <a16:creationId xmlns:a16="http://schemas.microsoft.com/office/drawing/2014/main" id="{C6D882CB-4F32-A9F0-EFEE-3A540067AFE1}"/>
                  </a:ext>
                </a:extLst>
              </p:cNvPr>
              <p:cNvGrpSpPr/>
              <p:nvPr/>
            </p:nvGrpSpPr>
            <p:grpSpPr>
              <a:xfrm>
                <a:off x="4039051" y="1532229"/>
                <a:ext cx="3747362" cy="3691070"/>
                <a:chOff x="4127747" y="1737360"/>
                <a:chExt cx="3145026" cy="2880825"/>
              </a:xfrm>
            </p:grpSpPr>
            <p:pic>
              <p:nvPicPr>
                <p:cNvPr id="697" name="Graphic 696" descr="Plant with solid fill">
                  <a:extLst>
                    <a:ext uri="{FF2B5EF4-FFF2-40B4-BE49-F238E27FC236}">
                      <a16:creationId xmlns:a16="http://schemas.microsoft.com/office/drawing/2014/main" id="{4EA3BC77-640D-34D9-A57B-9CB8E3926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98" name="Graphic 697" descr="Plant with solid fill">
                  <a:extLst>
                    <a:ext uri="{FF2B5EF4-FFF2-40B4-BE49-F238E27FC236}">
                      <a16:creationId xmlns:a16="http://schemas.microsoft.com/office/drawing/2014/main" id="{C458E313-A8E9-CC23-A061-28A26A2E1F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699" name="Graphic 698" descr="Plant with solid fill">
                  <a:extLst>
                    <a:ext uri="{FF2B5EF4-FFF2-40B4-BE49-F238E27FC236}">
                      <a16:creationId xmlns:a16="http://schemas.microsoft.com/office/drawing/2014/main" id="{E983F411-F263-73FC-B084-A12DD9484D1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700" name="Graphic 699" descr="Plant with solid fill">
                  <a:extLst>
                    <a:ext uri="{FF2B5EF4-FFF2-40B4-BE49-F238E27FC236}">
                      <a16:creationId xmlns:a16="http://schemas.microsoft.com/office/drawing/2014/main" id="{8AA37F4A-5051-EDD5-3543-A7A5D0D3D76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01" name="Multiplication Sign 700">
                  <a:extLst>
                    <a:ext uri="{FF2B5EF4-FFF2-40B4-BE49-F238E27FC236}">
                      <a16:creationId xmlns:a16="http://schemas.microsoft.com/office/drawing/2014/main" id="{FD78389F-2859-A529-94DC-9AD43A941550}"/>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02" name="Straight Connector 701">
                  <a:extLst>
                    <a:ext uri="{FF2B5EF4-FFF2-40B4-BE49-F238E27FC236}">
                      <a16:creationId xmlns:a16="http://schemas.microsoft.com/office/drawing/2014/main" id="{363C18FE-3C30-6164-6C1E-6D65A9EB777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3" name="Straight Connector 702">
                  <a:extLst>
                    <a:ext uri="{FF2B5EF4-FFF2-40B4-BE49-F238E27FC236}">
                      <a16:creationId xmlns:a16="http://schemas.microsoft.com/office/drawing/2014/main" id="{6727E2F2-8107-4185-8E52-3D4B19FEBC3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04" name="Straight Connector 703">
                  <a:extLst>
                    <a:ext uri="{FF2B5EF4-FFF2-40B4-BE49-F238E27FC236}">
                      <a16:creationId xmlns:a16="http://schemas.microsoft.com/office/drawing/2014/main" id="{B3AC26D3-28BC-F458-16D2-EDB2231A5E7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5" name="Straight Connector 704">
                  <a:extLst>
                    <a:ext uri="{FF2B5EF4-FFF2-40B4-BE49-F238E27FC236}">
                      <a16:creationId xmlns:a16="http://schemas.microsoft.com/office/drawing/2014/main" id="{ACEBEF29-14E1-AB05-8AAD-01D5CD2732C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6" name="Straight Connector 705">
                  <a:extLst>
                    <a:ext uri="{FF2B5EF4-FFF2-40B4-BE49-F238E27FC236}">
                      <a16:creationId xmlns:a16="http://schemas.microsoft.com/office/drawing/2014/main" id="{D77C2E08-390C-BA54-2E62-A5C887EE59D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7" name="Straight Connector 706">
                  <a:extLst>
                    <a:ext uri="{FF2B5EF4-FFF2-40B4-BE49-F238E27FC236}">
                      <a16:creationId xmlns:a16="http://schemas.microsoft.com/office/drawing/2014/main" id="{C07044F2-50FD-6805-CA79-ECCEE6878F7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6" name="Group 665">
              <a:extLst>
                <a:ext uri="{FF2B5EF4-FFF2-40B4-BE49-F238E27FC236}">
                  <a16:creationId xmlns:a16="http://schemas.microsoft.com/office/drawing/2014/main" id="{61307169-8EE1-A4DA-31FC-AD2AE384A969}"/>
                </a:ext>
              </a:extLst>
            </p:cNvPr>
            <p:cNvGrpSpPr/>
            <p:nvPr/>
          </p:nvGrpSpPr>
          <p:grpSpPr>
            <a:xfrm>
              <a:off x="544482" y="315338"/>
              <a:ext cx="1734429" cy="2076062"/>
              <a:chOff x="4039051" y="685800"/>
              <a:chExt cx="3747362" cy="4537499"/>
            </a:xfrm>
          </p:grpSpPr>
          <p:grpSp>
            <p:nvGrpSpPr>
              <p:cNvPr id="667" name="Group 666">
                <a:extLst>
                  <a:ext uri="{FF2B5EF4-FFF2-40B4-BE49-F238E27FC236}">
                    <a16:creationId xmlns:a16="http://schemas.microsoft.com/office/drawing/2014/main" id="{679B8BBA-6671-4852-5CDF-0BB683B3CF00}"/>
                  </a:ext>
                </a:extLst>
              </p:cNvPr>
              <p:cNvGrpSpPr/>
              <p:nvPr/>
            </p:nvGrpSpPr>
            <p:grpSpPr>
              <a:xfrm>
                <a:off x="6236208" y="685800"/>
                <a:ext cx="1545101" cy="1515793"/>
                <a:chOff x="6236208" y="685800"/>
                <a:chExt cx="1545101" cy="1515793"/>
              </a:xfrm>
            </p:grpSpPr>
            <p:grpSp>
              <p:nvGrpSpPr>
                <p:cNvPr id="685" name="Group 684">
                  <a:extLst>
                    <a:ext uri="{FF2B5EF4-FFF2-40B4-BE49-F238E27FC236}">
                      <a16:creationId xmlns:a16="http://schemas.microsoft.com/office/drawing/2014/main" id="{B7D5236D-14C7-EF93-DEBC-6BA36CA4A5A5}"/>
                    </a:ext>
                  </a:extLst>
                </p:cNvPr>
                <p:cNvGrpSpPr/>
                <p:nvPr/>
              </p:nvGrpSpPr>
              <p:grpSpPr>
                <a:xfrm>
                  <a:off x="6236208" y="685800"/>
                  <a:ext cx="1545101" cy="1515793"/>
                  <a:chOff x="6236208" y="685800"/>
                  <a:chExt cx="1545101" cy="1515793"/>
                </a:xfrm>
              </p:grpSpPr>
              <p:grpSp>
                <p:nvGrpSpPr>
                  <p:cNvPr id="687" name="Group 686">
                    <a:extLst>
                      <a:ext uri="{FF2B5EF4-FFF2-40B4-BE49-F238E27FC236}">
                        <a16:creationId xmlns:a16="http://schemas.microsoft.com/office/drawing/2014/main" id="{53AD9865-B7C5-8A54-4EDB-7707F125FA3A}"/>
                      </a:ext>
                    </a:extLst>
                  </p:cNvPr>
                  <p:cNvGrpSpPr/>
                  <p:nvPr/>
                </p:nvGrpSpPr>
                <p:grpSpPr>
                  <a:xfrm>
                    <a:off x="6236208" y="685800"/>
                    <a:ext cx="1545101" cy="1515793"/>
                    <a:chOff x="4326824" y="1656185"/>
                    <a:chExt cx="3537015" cy="3540654"/>
                  </a:xfrm>
                </p:grpSpPr>
                <p:pic>
                  <p:nvPicPr>
                    <p:cNvPr id="689" name="Graphic 688" descr="Tree With Roots with solid fill">
                      <a:extLst>
                        <a:ext uri="{FF2B5EF4-FFF2-40B4-BE49-F238E27FC236}">
                          <a16:creationId xmlns:a16="http://schemas.microsoft.com/office/drawing/2014/main" id="{2A91CE42-810F-78F1-01B0-FB65BEF89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90" name="Graphic 689" descr="Tree With Roots with solid fill">
                      <a:extLst>
                        <a:ext uri="{FF2B5EF4-FFF2-40B4-BE49-F238E27FC236}">
                          <a16:creationId xmlns:a16="http://schemas.microsoft.com/office/drawing/2014/main" id="{AA4F2F24-A553-0C0F-3018-63CF8B7AE02B}"/>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691" name="Graphic 690" descr="Blueberry with solid fill">
                      <a:extLst>
                        <a:ext uri="{FF2B5EF4-FFF2-40B4-BE49-F238E27FC236}">
                          <a16:creationId xmlns:a16="http://schemas.microsoft.com/office/drawing/2014/main" id="{73894D18-F6B1-C17E-C86B-8B7802C283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692" name="Graphic 691" descr="Blueberry with solid fill">
                      <a:extLst>
                        <a:ext uri="{FF2B5EF4-FFF2-40B4-BE49-F238E27FC236}">
                          <a16:creationId xmlns:a16="http://schemas.microsoft.com/office/drawing/2014/main" id="{EED2D6BF-E797-AD98-C479-12F1496836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693" name="Graphic 692" descr="Blueberry with solid fill">
                      <a:extLst>
                        <a:ext uri="{FF2B5EF4-FFF2-40B4-BE49-F238E27FC236}">
                          <a16:creationId xmlns:a16="http://schemas.microsoft.com/office/drawing/2014/main" id="{70C79127-A154-5E5D-9D92-6FA5405A7D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688" name="Graphic 687" descr="Blueberry with solid fill">
                    <a:extLst>
                      <a:ext uri="{FF2B5EF4-FFF2-40B4-BE49-F238E27FC236}">
                        <a16:creationId xmlns:a16="http://schemas.microsoft.com/office/drawing/2014/main" id="{13048CBD-87BE-37CE-BF2F-57861DCD9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686" name="Graphic 685" descr="Blueberry with solid fill">
                  <a:extLst>
                    <a:ext uri="{FF2B5EF4-FFF2-40B4-BE49-F238E27FC236}">
                      <a16:creationId xmlns:a16="http://schemas.microsoft.com/office/drawing/2014/main" id="{234A4C4B-B975-2AC2-7C4C-82EADBF4D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68" name="Group 667">
                <a:extLst>
                  <a:ext uri="{FF2B5EF4-FFF2-40B4-BE49-F238E27FC236}">
                    <a16:creationId xmlns:a16="http://schemas.microsoft.com/office/drawing/2014/main" id="{443C4308-2A2F-12FF-738D-B934016BB17C}"/>
                  </a:ext>
                </a:extLst>
              </p:cNvPr>
              <p:cNvGrpSpPr/>
              <p:nvPr/>
            </p:nvGrpSpPr>
            <p:grpSpPr>
              <a:xfrm>
                <a:off x="4407408" y="685800"/>
                <a:ext cx="1545101" cy="1515793"/>
                <a:chOff x="4326824" y="1656185"/>
                <a:chExt cx="3537015" cy="3540654"/>
              </a:xfrm>
            </p:grpSpPr>
            <p:pic>
              <p:nvPicPr>
                <p:cNvPr id="681" name="Graphic 680" descr="Tree With Roots with solid fill">
                  <a:extLst>
                    <a:ext uri="{FF2B5EF4-FFF2-40B4-BE49-F238E27FC236}">
                      <a16:creationId xmlns:a16="http://schemas.microsoft.com/office/drawing/2014/main" id="{F03BD4E6-579C-C47C-AE57-60C1A77204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82" name="Graphic 681" descr="Tree With Roots with solid fill">
                  <a:extLst>
                    <a:ext uri="{FF2B5EF4-FFF2-40B4-BE49-F238E27FC236}">
                      <a16:creationId xmlns:a16="http://schemas.microsoft.com/office/drawing/2014/main" id="{E2906857-F846-6730-E577-D32C1CE16A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683" name="Graphic 682" descr="Blueberry with solid fill">
                  <a:extLst>
                    <a:ext uri="{FF2B5EF4-FFF2-40B4-BE49-F238E27FC236}">
                      <a16:creationId xmlns:a16="http://schemas.microsoft.com/office/drawing/2014/main" id="{5C5656E1-BB5F-6941-C1DF-95B7220434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684" name="Graphic 683" descr="Blueberry with solid fill">
                  <a:extLst>
                    <a:ext uri="{FF2B5EF4-FFF2-40B4-BE49-F238E27FC236}">
                      <a16:creationId xmlns:a16="http://schemas.microsoft.com/office/drawing/2014/main" id="{A35B0D3A-03CB-F3D7-E05A-F17D0960C0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69" name="Group 668">
                <a:extLst>
                  <a:ext uri="{FF2B5EF4-FFF2-40B4-BE49-F238E27FC236}">
                    <a16:creationId xmlns:a16="http://schemas.microsoft.com/office/drawing/2014/main" id="{01FDCE1D-1CEB-68A3-7738-BD5013E4230F}"/>
                  </a:ext>
                </a:extLst>
              </p:cNvPr>
              <p:cNvGrpSpPr/>
              <p:nvPr/>
            </p:nvGrpSpPr>
            <p:grpSpPr>
              <a:xfrm>
                <a:off x="4039051" y="1532229"/>
                <a:ext cx="3747362" cy="3691070"/>
                <a:chOff x="4127747" y="1737360"/>
                <a:chExt cx="3145026" cy="2880825"/>
              </a:xfrm>
            </p:grpSpPr>
            <p:pic>
              <p:nvPicPr>
                <p:cNvPr id="670" name="Graphic 669" descr="Plant with solid fill">
                  <a:extLst>
                    <a:ext uri="{FF2B5EF4-FFF2-40B4-BE49-F238E27FC236}">
                      <a16:creationId xmlns:a16="http://schemas.microsoft.com/office/drawing/2014/main" id="{50C26DDA-5D39-8EF0-67A6-1D442625AE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71" name="Graphic 670" descr="Plant with solid fill">
                  <a:extLst>
                    <a:ext uri="{FF2B5EF4-FFF2-40B4-BE49-F238E27FC236}">
                      <a16:creationId xmlns:a16="http://schemas.microsoft.com/office/drawing/2014/main" id="{9F873B17-19E1-D218-0A70-B53031BEF6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672" name="Graphic 671" descr="Plant with solid fill">
                  <a:extLst>
                    <a:ext uri="{FF2B5EF4-FFF2-40B4-BE49-F238E27FC236}">
                      <a16:creationId xmlns:a16="http://schemas.microsoft.com/office/drawing/2014/main" id="{53CE2B40-9D6E-F21B-1676-1D5CB1ECA9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673" name="Graphic 672" descr="Plant with solid fill">
                  <a:extLst>
                    <a:ext uri="{FF2B5EF4-FFF2-40B4-BE49-F238E27FC236}">
                      <a16:creationId xmlns:a16="http://schemas.microsoft.com/office/drawing/2014/main" id="{B4F8ABFD-41C8-BA18-9FA8-DEFF584BB7F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674" name="Multiplication Sign 673">
                  <a:extLst>
                    <a:ext uri="{FF2B5EF4-FFF2-40B4-BE49-F238E27FC236}">
                      <a16:creationId xmlns:a16="http://schemas.microsoft.com/office/drawing/2014/main" id="{EB7E2767-B094-C6C0-73E1-12F99ADFDC12}"/>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75" name="Straight Connector 674">
                  <a:extLst>
                    <a:ext uri="{FF2B5EF4-FFF2-40B4-BE49-F238E27FC236}">
                      <a16:creationId xmlns:a16="http://schemas.microsoft.com/office/drawing/2014/main" id="{E7BA0F92-20A7-757F-F248-4A654720526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6" name="Straight Connector 675">
                  <a:extLst>
                    <a:ext uri="{FF2B5EF4-FFF2-40B4-BE49-F238E27FC236}">
                      <a16:creationId xmlns:a16="http://schemas.microsoft.com/office/drawing/2014/main" id="{67879CB6-D982-1018-0EB9-55EE579A558C}"/>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677" name="Straight Connector 676">
                  <a:extLst>
                    <a:ext uri="{FF2B5EF4-FFF2-40B4-BE49-F238E27FC236}">
                      <a16:creationId xmlns:a16="http://schemas.microsoft.com/office/drawing/2014/main" id="{9FCD9EAA-0102-3F3D-D880-885F5AA8489B}"/>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8" name="Straight Connector 677">
                  <a:extLst>
                    <a:ext uri="{FF2B5EF4-FFF2-40B4-BE49-F238E27FC236}">
                      <a16:creationId xmlns:a16="http://schemas.microsoft.com/office/drawing/2014/main" id="{8B05A20E-1575-DFAE-8F09-B7BB21775ADA}"/>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9" name="Straight Connector 678">
                  <a:extLst>
                    <a:ext uri="{FF2B5EF4-FFF2-40B4-BE49-F238E27FC236}">
                      <a16:creationId xmlns:a16="http://schemas.microsoft.com/office/drawing/2014/main" id="{F28BAFF9-6AFE-A0C4-1555-A9D92EBEE50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80" name="Straight Connector 679">
                  <a:extLst>
                    <a:ext uri="{FF2B5EF4-FFF2-40B4-BE49-F238E27FC236}">
                      <a16:creationId xmlns:a16="http://schemas.microsoft.com/office/drawing/2014/main" id="{1E82C817-42CE-0E89-4CA8-4BE00DEDBF1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grpSp>
        <p:nvGrpSpPr>
          <p:cNvPr id="829" name="Group 828">
            <a:extLst>
              <a:ext uri="{FF2B5EF4-FFF2-40B4-BE49-F238E27FC236}">
                <a16:creationId xmlns:a16="http://schemas.microsoft.com/office/drawing/2014/main" id="{CBCCA21B-56A8-4C81-965B-C69321007239}"/>
              </a:ext>
            </a:extLst>
          </p:cNvPr>
          <p:cNvGrpSpPr/>
          <p:nvPr/>
        </p:nvGrpSpPr>
        <p:grpSpPr>
          <a:xfrm>
            <a:off x="637278" y="4012680"/>
            <a:ext cx="11045159" cy="2076062"/>
            <a:chOff x="544482" y="315338"/>
            <a:chExt cx="11045159" cy="2076062"/>
          </a:xfrm>
        </p:grpSpPr>
        <p:grpSp>
          <p:nvGrpSpPr>
            <p:cNvPr id="830" name="Group 829">
              <a:extLst>
                <a:ext uri="{FF2B5EF4-FFF2-40B4-BE49-F238E27FC236}">
                  <a16:creationId xmlns:a16="http://schemas.microsoft.com/office/drawing/2014/main" id="{BC0C2ADB-23F0-E8A4-141B-6A2A28EDE415}"/>
                </a:ext>
              </a:extLst>
            </p:cNvPr>
            <p:cNvGrpSpPr/>
            <p:nvPr/>
          </p:nvGrpSpPr>
          <p:grpSpPr>
            <a:xfrm>
              <a:off x="9855212" y="315338"/>
              <a:ext cx="1734429" cy="2076062"/>
              <a:chOff x="4039051" y="685800"/>
              <a:chExt cx="3747362" cy="4537499"/>
            </a:xfrm>
          </p:grpSpPr>
          <p:grpSp>
            <p:nvGrpSpPr>
              <p:cNvPr id="966" name="Group 965">
                <a:extLst>
                  <a:ext uri="{FF2B5EF4-FFF2-40B4-BE49-F238E27FC236}">
                    <a16:creationId xmlns:a16="http://schemas.microsoft.com/office/drawing/2014/main" id="{3A57A811-80E8-2B98-56E9-9B108D99A9F2}"/>
                  </a:ext>
                </a:extLst>
              </p:cNvPr>
              <p:cNvGrpSpPr/>
              <p:nvPr/>
            </p:nvGrpSpPr>
            <p:grpSpPr>
              <a:xfrm>
                <a:off x="6236208" y="685800"/>
                <a:ext cx="1545102" cy="1515792"/>
                <a:chOff x="4326824" y="1656185"/>
                <a:chExt cx="3537015" cy="3540654"/>
              </a:xfrm>
            </p:grpSpPr>
            <p:pic>
              <p:nvPicPr>
                <p:cNvPr id="984" name="Graphic 983" descr="Tree With Roots with solid fill">
                  <a:extLst>
                    <a:ext uri="{FF2B5EF4-FFF2-40B4-BE49-F238E27FC236}">
                      <a16:creationId xmlns:a16="http://schemas.microsoft.com/office/drawing/2014/main" id="{8D60750B-044C-B7DE-5A10-A696CBE1A4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5" name="Graphic 984" descr="Tree With Roots with solid fill">
                  <a:extLst>
                    <a:ext uri="{FF2B5EF4-FFF2-40B4-BE49-F238E27FC236}">
                      <a16:creationId xmlns:a16="http://schemas.microsoft.com/office/drawing/2014/main" id="{88C8C552-CD39-486B-F212-F50822202600}"/>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86" name="Graphic 985" descr="Blueberry with solid fill">
                  <a:extLst>
                    <a:ext uri="{FF2B5EF4-FFF2-40B4-BE49-F238E27FC236}">
                      <a16:creationId xmlns:a16="http://schemas.microsoft.com/office/drawing/2014/main" id="{9C2EE3A7-D4EB-5DEF-C76A-11857D0861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87" name="Graphic 986" descr="Blueberry with solid fill">
                  <a:extLst>
                    <a:ext uri="{FF2B5EF4-FFF2-40B4-BE49-F238E27FC236}">
                      <a16:creationId xmlns:a16="http://schemas.microsoft.com/office/drawing/2014/main" id="{8480348E-2A37-9802-73E8-F85CB585C8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grpSp>
            <p:nvGrpSpPr>
              <p:cNvPr id="967" name="Group 966">
                <a:extLst>
                  <a:ext uri="{FF2B5EF4-FFF2-40B4-BE49-F238E27FC236}">
                    <a16:creationId xmlns:a16="http://schemas.microsoft.com/office/drawing/2014/main" id="{139612C0-549A-74CE-43EF-B25468582A7A}"/>
                  </a:ext>
                </a:extLst>
              </p:cNvPr>
              <p:cNvGrpSpPr/>
              <p:nvPr/>
            </p:nvGrpSpPr>
            <p:grpSpPr>
              <a:xfrm>
                <a:off x="4407408" y="685800"/>
                <a:ext cx="1545101" cy="1515793"/>
                <a:chOff x="4326824" y="1656185"/>
                <a:chExt cx="3537015" cy="3540654"/>
              </a:xfrm>
            </p:grpSpPr>
            <p:pic>
              <p:nvPicPr>
                <p:cNvPr id="980" name="Graphic 979" descr="Tree With Roots with solid fill">
                  <a:extLst>
                    <a:ext uri="{FF2B5EF4-FFF2-40B4-BE49-F238E27FC236}">
                      <a16:creationId xmlns:a16="http://schemas.microsoft.com/office/drawing/2014/main" id="{F31B38D0-93CB-7375-6254-C32B406B25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1" name="Graphic 980" descr="Tree With Roots with solid fill">
                  <a:extLst>
                    <a:ext uri="{FF2B5EF4-FFF2-40B4-BE49-F238E27FC236}">
                      <a16:creationId xmlns:a16="http://schemas.microsoft.com/office/drawing/2014/main" id="{0A876FAB-1E90-DA2C-8B88-78939E5FC9D2}"/>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82" name="Graphic 981" descr="Blueberry with solid fill">
                  <a:extLst>
                    <a:ext uri="{FF2B5EF4-FFF2-40B4-BE49-F238E27FC236}">
                      <a16:creationId xmlns:a16="http://schemas.microsoft.com/office/drawing/2014/main" id="{3BA5004C-C1D3-86F1-764B-15D414DD5E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83" name="Graphic 982" descr="Blueberry with solid fill">
                  <a:extLst>
                    <a:ext uri="{FF2B5EF4-FFF2-40B4-BE49-F238E27FC236}">
                      <a16:creationId xmlns:a16="http://schemas.microsoft.com/office/drawing/2014/main" id="{65D6176F-95C6-4485-D501-DE234C006B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68" name="Group 967">
                <a:extLst>
                  <a:ext uri="{FF2B5EF4-FFF2-40B4-BE49-F238E27FC236}">
                    <a16:creationId xmlns:a16="http://schemas.microsoft.com/office/drawing/2014/main" id="{9CD16E17-6453-0ADB-616A-586B7AB1747B}"/>
                  </a:ext>
                </a:extLst>
              </p:cNvPr>
              <p:cNvGrpSpPr/>
              <p:nvPr/>
            </p:nvGrpSpPr>
            <p:grpSpPr>
              <a:xfrm>
                <a:off x="4039051" y="1532229"/>
                <a:ext cx="3747362" cy="3691070"/>
                <a:chOff x="4127747" y="1737360"/>
                <a:chExt cx="3145026" cy="2880825"/>
              </a:xfrm>
            </p:grpSpPr>
            <p:pic>
              <p:nvPicPr>
                <p:cNvPr id="969" name="Graphic 968" descr="Plant with solid fill">
                  <a:extLst>
                    <a:ext uri="{FF2B5EF4-FFF2-40B4-BE49-F238E27FC236}">
                      <a16:creationId xmlns:a16="http://schemas.microsoft.com/office/drawing/2014/main" id="{E09255BD-ED0B-FE3F-9263-AB14951BC2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70" name="Graphic 969" descr="Plant with solid fill">
                  <a:extLst>
                    <a:ext uri="{FF2B5EF4-FFF2-40B4-BE49-F238E27FC236}">
                      <a16:creationId xmlns:a16="http://schemas.microsoft.com/office/drawing/2014/main" id="{2A3CD831-443F-17D4-6C8C-2392F84467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71" name="Graphic 970" descr="Plant with solid fill">
                  <a:extLst>
                    <a:ext uri="{FF2B5EF4-FFF2-40B4-BE49-F238E27FC236}">
                      <a16:creationId xmlns:a16="http://schemas.microsoft.com/office/drawing/2014/main" id="{4E74DFE6-0C14-45FF-C413-C40C0CB02F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972" name="Graphic 971" descr="Plant with solid fill">
                  <a:extLst>
                    <a:ext uri="{FF2B5EF4-FFF2-40B4-BE49-F238E27FC236}">
                      <a16:creationId xmlns:a16="http://schemas.microsoft.com/office/drawing/2014/main" id="{9BC7013D-DB17-E8E1-AC1C-D654EF3CD1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73" name="Multiplication Sign 972">
                  <a:extLst>
                    <a:ext uri="{FF2B5EF4-FFF2-40B4-BE49-F238E27FC236}">
                      <a16:creationId xmlns:a16="http://schemas.microsoft.com/office/drawing/2014/main" id="{8394BF14-E6D3-81CC-A12C-83DAA8684DC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74" name="Straight Connector 973">
                  <a:extLst>
                    <a:ext uri="{FF2B5EF4-FFF2-40B4-BE49-F238E27FC236}">
                      <a16:creationId xmlns:a16="http://schemas.microsoft.com/office/drawing/2014/main" id="{FDD53EA9-041D-3D49-0137-F0EED1A20918}"/>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5" name="Straight Connector 974">
                  <a:extLst>
                    <a:ext uri="{FF2B5EF4-FFF2-40B4-BE49-F238E27FC236}">
                      <a16:creationId xmlns:a16="http://schemas.microsoft.com/office/drawing/2014/main" id="{93DAF7CB-C55C-5C83-B1EF-BA9AA32F684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76" name="Straight Connector 975">
                  <a:extLst>
                    <a:ext uri="{FF2B5EF4-FFF2-40B4-BE49-F238E27FC236}">
                      <a16:creationId xmlns:a16="http://schemas.microsoft.com/office/drawing/2014/main" id="{6846F31A-B38B-C637-8A6B-094AF0FD84D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7" name="Straight Connector 976">
                  <a:extLst>
                    <a:ext uri="{FF2B5EF4-FFF2-40B4-BE49-F238E27FC236}">
                      <a16:creationId xmlns:a16="http://schemas.microsoft.com/office/drawing/2014/main" id="{26929000-506B-3C3A-3FE4-AA661C87B3BF}"/>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8" name="Straight Connector 977">
                  <a:extLst>
                    <a:ext uri="{FF2B5EF4-FFF2-40B4-BE49-F238E27FC236}">
                      <a16:creationId xmlns:a16="http://schemas.microsoft.com/office/drawing/2014/main" id="{BDDD3BA4-AADF-8C5D-F21D-DAEC1C0EEB31}"/>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9" name="Straight Connector 978">
                  <a:extLst>
                    <a:ext uri="{FF2B5EF4-FFF2-40B4-BE49-F238E27FC236}">
                      <a16:creationId xmlns:a16="http://schemas.microsoft.com/office/drawing/2014/main" id="{F8A8936F-35A0-93A2-1539-BD726DF7A6A9}"/>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1" name="Group 830">
              <a:extLst>
                <a:ext uri="{FF2B5EF4-FFF2-40B4-BE49-F238E27FC236}">
                  <a16:creationId xmlns:a16="http://schemas.microsoft.com/office/drawing/2014/main" id="{DBB79919-BBE4-CD50-F6C2-21622E5FED15}"/>
                </a:ext>
              </a:extLst>
            </p:cNvPr>
            <p:cNvGrpSpPr/>
            <p:nvPr/>
          </p:nvGrpSpPr>
          <p:grpSpPr>
            <a:xfrm>
              <a:off x="2406628" y="315338"/>
              <a:ext cx="1734429" cy="2076062"/>
              <a:chOff x="4039051" y="685800"/>
              <a:chExt cx="3747362" cy="4537499"/>
            </a:xfrm>
          </p:grpSpPr>
          <p:grpSp>
            <p:nvGrpSpPr>
              <p:cNvPr id="939" name="Group 938">
                <a:extLst>
                  <a:ext uri="{FF2B5EF4-FFF2-40B4-BE49-F238E27FC236}">
                    <a16:creationId xmlns:a16="http://schemas.microsoft.com/office/drawing/2014/main" id="{8561E554-4FA2-141A-AA30-938F7B08973A}"/>
                  </a:ext>
                </a:extLst>
              </p:cNvPr>
              <p:cNvGrpSpPr/>
              <p:nvPr/>
            </p:nvGrpSpPr>
            <p:grpSpPr>
              <a:xfrm>
                <a:off x="6236208" y="685800"/>
                <a:ext cx="1545101" cy="1515793"/>
                <a:chOff x="6236208" y="685800"/>
                <a:chExt cx="1545101" cy="1515793"/>
              </a:xfrm>
            </p:grpSpPr>
            <p:grpSp>
              <p:nvGrpSpPr>
                <p:cNvPr id="957" name="Group 956">
                  <a:extLst>
                    <a:ext uri="{FF2B5EF4-FFF2-40B4-BE49-F238E27FC236}">
                      <a16:creationId xmlns:a16="http://schemas.microsoft.com/office/drawing/2014/main" id="{55C57EC2-2744-F229-1728-3BE9B6757131}"/>
                    </a:ext>
                  </a:extLst>
                </p:cNvPr>
                <p:cNvGrpSpPr/>
                <p:nvPr/>
              </p:nvGrpSpPr>
              <p:grpSpPr>
                <a:xfrm>
                  <a:off x="6236208" y="685800"/>
                  <a:ext cx="1545101" cy="1515793"/>
                  <a:chOff x="6236208" y="685800"/>
                  <a:chExt cx="1545101" cy="1515793"/>
                </a:xfrm>
              </p:grpSpPr>
              <p:grpSp>
                <p:nvGrpSpPr>
                  <p:cNvPr id="959" name="Group 958">
                    <a:extLst>
                      <a:ext uri="{FF2B5EF4-FFF2-40B4-BE49-F238E27FC236}">
                        <a16:creationId xmlns:a16="http://schemas.microsoft.com/office/drawing/2014/main" id="{64E65BB1-BB55-9326-8ADB-700C7BEAC0DD}"/>
                      </a:ext>
                    </a:extLst>
                  </p:cNvPr>
                  <p:cNvGrpSpPr/>
                  <p:nvPr/>
                </p:nvGrpSpPr>
                <p:grpSpPr>
                  <a:xfrm>
                    <a:off x="6236208" y="685800"/>
                    <a:ext cx="1545101" cy="1515793"/>
                    <a:chOff x="4326824" y="1656185"/>
                    <a:chExt cx="3537015" cy="3540654"/>
                  </a:xfrm>
                </p:grpSpPr>
                <p:pic>
                  <p:nvPicPr>
                    <p:cNvPr id="961" name="Graphic 960" descr="Tree With Roots with solid fill">
                      <a:extLst>
                        <a:ext uri="{FF2B5EF4-FFF2-40B4-BE49-F238E27FC236}">
                          <a16:creationId xmlns:a16="http://schemas.microsoft.com/office/drawing/2014/main" id="{01AD04EA-106F-EFF9-2327-ED1EA55499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62" name="Graphic 961" descr="Tree With Roots with solid fill">
                      <a:extLst>
                        <a:ext uri="{FF2B5EF4-FFF2-40B4-BE49-F238E27FC236}">
                          <a16:creationId xmlns:a16="http://schemas.microsoft.com/office/drawing/2014/main" id="{2CC8097A-A49B-22BD-4596-EF6E44862BF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63" name="Graphic 962" descr="Blueberry with solid fill">
                      <a:extLst>
                        <a:ext uri="{FF2B5EF4-FFF2-40B4-BE49-F238E27FC236}">
                          <a16:creationId xmlns:a16="http://schemas.microsoft.com/office/drawing/2014/main" id="{98807B71-F260-349C-44F1-6F6EAE0788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964" name="Graphic 963" descr="Blueberry with solid fill">
                      <a:extLst>
                        <a:ext uri="{FF2B5EF4-FFF2-40B4-BE49-F238E27FC236}">
                          <a16:creationId xmlns:a16="http://schemas.microsoft.com/office/drawing/2014/main" id="{9DD6883D-A14F-5DAF-91EF-A20FF3CCE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65" name="Graphic 964" descr="Blueberry with solid fill">
                      <a:extLst>
                        <a:ext uri="{FF2B5EF4-FFF2-40B4-BE49-F238E27FC236}">
                          <a16:creationId xmlns:a16="http://schemas.microsoft.com/office/drawing/2014/main" id="{E8F16AD9-94B1-C08B-98F0-B4BB9C14F3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60" name="Graphic 959" descr="Blueberry with solid fill">
                    <a:extLst>
                      <a:ext uri="{FF2B5EF4-FFF2-40B4-BE49-F238E27FC236}">
                        <a16:creationId xmlns:a16="http://schemas.microsoft.com/office/drawing/2014/main" id="{7E90480B-2787-9E75-B911-3679A418E5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58" name="Graphic 957" descr="Blueberry with solid fill">
                  <a:extLst>
                    <a:ext uri="{FF2B5EF4-FFF2-40B4-BE49-F238E27FC236}">
                      <a16:creationId xmlns:a16="http://schemas.microsoft.com/office/drawing/2014/main" id="{B7C407DB-3EE8-0165-78E0-3099A2A075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940" name="Group 939">
                <a:extLst>
                  <a:ext uri="{FF2B5EF4-FFF2-40B4-BE49-F238E27FC236}">
                    <a16:creationId xmlns:a16="http://schemas.microsoft.com/office/drawing/2014/main" id="{39FCE0B5-4594-9118-0D1F-AA47DE2F2D24}"/>
                  </a:ext>
                </a:extLst>
              </p:cNvPr>
              <p:cNvGrpSpPr/>
              <p:nvPr/>
            </p:nvGrpSpPr>
            <p:grpSpPr>
              <a:xfrm>
                <a:off x="4407408" y="685800"/>
                <a:ext cx="1545101" cy="1515793"/>
                <a:chOff x="4326824" y="1656185"/>
                <a:chExt cx="3537015" cy="3540654"/>
              </a:xfrm>
            </p:grpSpPr>
            <p:pic>
              <p:nvPicPr>
                <p:cNvPr id="953" name="Graphic 952" descr="Tree With Roots with solid fill">
                  <a:extLst>
                    <a:ext uri="{FF2B5EF4-FFF2-40B4-BE49-F238E27FC236}">
                      <a16:creationId xmlns:a16="http://schemas.microsoft.com/office/drawing/2014/main" id="{A836B58F-483C-D6D2-811F-EA9E4EA47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54" name="Graphic 953" descr="Tree With Roots with solid fill">
                  <a:extLst>
                    <a:ext uri="{FF2B5EF4-FFF2-40B4-BE49-F238E27FC236}">
                      <a16:creationId xmlns:a16="http://schemas.microsoft.com/office/drawing/2014/main" id="{3FB221D2-F998-B588-6A34-F6A43F2D1C4E}"/>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b="48123"/>
                <a:stretch/>
              </p:blipFill>
              <p:spPr>
                <a:xfrm>
                  <a:off x="4326824" y="1656185"/>
                  <a:ext cx="3535679" cy="1834208"/>
                </a:xfrm>
                <a:prstGeom prst="rect">
                  <a:avLst/>
                </a:prstGeom>
              </p:spPr>
            </p:pic>
            <p:pic>
              <p:nvPicPr>
                <p:cNvPr id="955" name="Graphic 954" descr="Blueberry with solid fill">
                  <a:extLst>
                    <a:ext uri="{FF2B5EF4-FFF2-40B4-BE49-F238E27FC236}">
                      <a16:creationId xmlns:a16="http://schemas.microsoft.com/office/drawing/2014/main" id="{83E3CBF6-4B08-2DF9-2297-B2990B986F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56" name="Graphic 955" descr="Blueberry with solid fill">
                  <a:extLst>
                    <a:ext uri="{FF2B5EF4-FFF2-40B4-BE49-F238E27FC236}">
                      <a16:creationId xmlns:a16="http://schemas.microsoft.com/office/drawing/2014/main" id="{58AAD1C0-802B-4112-529B-62B52388C4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41" name="Group 940">
                <a:extLst>
                  <a:ext uri="{FF2B5EF4-FFF2-40B4-BE49-F238E27FC236}">
                    <a16:creationId xmlns:a16="http://schemas.microsoft.com/office/drawing/2014/main" id="{249A7D7D-9D45-A32D-3C93-80AA47DD8610}"/>
                  </a:ext>
                </a:extLst>
              </p:cNvPr>
              <p:cNvGrpSpPr/>
              <p:nvPr/>
            </p:nvGrpSpPr>
            <p:grpSpPr>
              <a:xfrm>
                <a:off x="4039051" y="1532229"/>
                <a:ext cx="3747362" cy="3691070"/>
                <a:chOff x="4127747" y="1737360"/>
                <a:chExt cx="3145026" cy="2880825"/>
              </a:xfrm>
            </p:grpSpPr>
            <p:pic>
              <p:nvPicPr>
                <p:cNvPr id="942" name="Graphic 941" descr="Plant with solid fill">
                  <a:extLst>
                    <a:ext uri="{FF2B5EF4-FFF2-40B4-BE49-F238E27FC236}">
                      <a16:creationId xmlns:a16="http://schemas.microsoft.com/office/drawing/2014/main" id="{C9605029-60AB-E6FB-06D3-AF0B41FBD9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43" name="Graphic 942" descr="Plant with solid fill">
                  <a:extLst>
                    <a:ext uri="{FF2B5EF4-FFF2-40B4-BE49-F238E27FC236}">
                      <a16:creationId xmlns:a16="http://schemas.microsoft.com/office/drawing/2014/main" id="{29CD4CFE-382E-109C-3486-267D214346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944" name="Graphic 943" descr="Plant with solid fill">
                  <a:extLst>
                    <a:ext uri="{FF2B5EF4-FFF2-40B4-BE49-F238E27FC236}">
                      <a16:creationId xmlns:a16="http://schemas.microsoft.com/office/drawing/2014/main" id="{EB6CBB74-BF35-079E-9E58-82D92C3C278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945" name="Graphic 944" descr="Plant with solid fill">
                  <a:extLst>
                    <a:ext uri="{FF2B5EF4-FFF2-40B4-BE49-F238E27FC236}">
                      <a16:creationId xmlns:a16="http://schemas.microsoft.com/office/drawing/2014/main" id="{3238C4D9-51AA-B3AF-2418-887C69085D0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46" name="Multiplication Sign 945">
                  <a:extLst>
                    <a:ext uri="{FF2B5EF4-FFF2-40B4-BE49-F238E27FC236}">
                      <a16:creationId xmlns:a16="http://schemas.microsoft.com/office/drawing/2014/main" id="{B52D8389-E8F0-F865-9C40-6CA885D0CEF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47" name="Straight Connector 946">
                  <a:extLst>
                    <a:ext uri="{FF2B5EF4-FFF2-40B4-BE49-F238E27FC236}">
                      <a16:creationId xmlns:a16="http://schemas.microsoft.com/office/drawing/2014/main" id="{D451A91F-B17A-FFFD-2269-0E8CD81E344A}"/>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48" name="Straight Connector 947">
                  <a:extLst>
                    <a:ext uri="{FF2B5EF4-FFF2-40B4-BE49-F238E27FC236}">
                      <a16:creationId xmlns:a16="http://schemas.microsoft.com/office/drawing/2014/main" id="{DBBEDCDB-40C2-B1AC-3263-9380D6BA0B5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49" name="Straight Connector 948">
                  <a:extLst>
                    <a:ext uri="{FF2B5EF4-FFF2-40B4-BE49-F238E27FC236}">
                      <a16:creationId xmlns:a16="http://schemas.microsoft.com/office/drawing/2014/main" id="{02495501-3781-BD4F-E9B1-BB0E15A7E937}"/>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0" name="Straight Connector 949">
                  <a:extLst>
                    <a:ext uri="{FF2B5EF4-FFF2-40B4-BE49-F238E27FC236}">
                      <a16:creationId xmlns:a16="http://schemas.microsoft.com/office/drawing/2014/main" id="{556C1092-99F7-E6E5-E618-292B094787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1" name="Straight Connector 950">
                  <a:extLst>
                    <a:ext uri="{FF2B5EF4-FFF2-40B4-BE49-F238E27FC236}">
                      <a16:creationId xmlns:a16="http://schemas.microsoft.com/office/drawing/2014/main" id="{7DFD7CFB-F4DF-2C00-CC63-A922F394B477}"/>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2" name="Straight Connector 951">
                  <a:extLst>
                    <a:ext uri="{FF2B5EF4-FFF2-40B4-BE49-F238E27FC236}">
                      <a16:creationId xmlns:a16="http://schemas.microsoft.com/office/drawing/2014/main" id="{C21696E0-0ADE-EB68-8754-4B834057AEC7}"/>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2" name="Group 831">
              <a:extLst>
                <a:ext uri="{FF2B5EF4-FFF2-40B4-BE49-F238E27FC236}">
                  <a16:creationId xmlns:a16="http://schemas.microsoft.com/office/drawing/2014/main" id="{65CE9367-2F51-43F6-A149-E19422C641CA}"/>
                </a:ext>
              </a:extLst>
            </p:cNvPr>
            <p:cNvGrpSpPr/>
            <p:nvPr/>
          </p:nvGrpSpPr>
          <p:grpSpPr>
            <a:xfrm>
              <a:off x="4268774" y="315338"/>
              <a:ext cx="1734429" cy="2076062"/>
              <a:chOff x="4039051" y="685800"/>
              <a:chExt cx="3747362" cy="4537499"/>
            </a:xfrm>
          </p:grpSpPr>
          <p:grpSp>
            <p:nvGrpSpPr>
              <p:cNvPr id="912" name="Group 911">
                <a:extLst>
                  <a:ext uri="{FF2B5EF4-FFF2-40B4-BE49-F238E27FC236}">
                    <a16:creationId xmlns:a16="http://schemas.microsoft.com/office/drawing/2014/main" id="{AE89595F-40CC-C598-BC7E-00C556E56536}"/>
                  </a:ext>
                </a:extLst>
              </p:cNvPr>
              <p:cNvGrpSpPr/>
              <p:nvPr/>
            </p:nvGrpSpPr>
            <p:grpSpPr>
              <a:xfrm>
                <a:off x="6236208" y="685800"/>
                <a:ext cx="1545101" cy="1515793"/>
                <a:chOff x="6236208" y="685800"/>
                <a:chExt cx="1545101" cy="1515793"/>
              </a:xfrm>
            </p:grpSpPr>
            <p:grpSp>
              <p:nvGrpSpPr>
                <p:cNvPr id="930" name="Group 929">
                  <a:extLst>
                    <a:ext uri="{FF2B5EF4-FFF2-40B4-BE49-F238E27FC236}">
                      <a16:creationId xmlns:a16="http://schemas.microsoft.com/office/drawing/2014/main" id="{CEEE92D3-8737-E4A9-EAC1-5916D6418FD1}"/>
                    </a:ext>
                  </a:extLst>
                </p:cNvPr>
                <p:cNvGrpSpPr/>
                <p:nvPr/>
              </p:nvGrpSpPr>
              <p:grpSpPr>
                <a:xfrm>
                  <a:off x="6236208" y="685800"/>
                  <a:ext cx="1545101" cy="1515793"/>
                  <a:chOff x="6236208" y="685800"/>
                  <a:chExt cx="1545101" cy="1515793"/>
                </a:xfrm>
              </p:grpSpPr>
              <p:grpSp>
                <p:nvGrpSpPr>
                  <p:cNvPr id="932" name="Group 931">
                    <a:extLst>
                      <a:ext uri="{FF2B5EF4-FFF2-40B4-BE49-F238E27FC236}">
                        <a16:creationId xmlns:a16="http://schemas.microsoft.com/office/drawing/2014/main" id="{802DEAD3-7703-1B64-C912-43615B978977}"/>
                      </a:ext>
                    </a:extLst>
                  </p:cNvPr>
                  <p:cNvGrpSpPr/>
                  <p:nvPr/>
                </p:nvGrpSpPr>
                <p:grpSpPr>
                  <a:xfrm>
                    <a:off x="6236208" y="685800"/>
                    <a:ext cx="1545101" cy="1515793"/>
                    <a:chOff x="4326824" y="1656185"/>
                    <a:chExt cx="3537015" cy="3540654"/>
                  </a:xfrm>
                </p:grpSpPr>
                <p:pic>
                  <p:nvPicPr>
                    <p:cNvPr id="934" name="Graphic 933" descr="Tree With Roots with solid fill">
                      <a:extLst>
                        <a:ext uri="{FF2B5EF4-FFF2-40B4-BE49-F238E27FC236}">
                          <a16:creationId xmlns:a16="http://schemas.microsoft.com/office/drawing/2014/main" id="{17579D19-C8C7-58C4-1621-491166B66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935" name="Graphic 934" descr="Tree With Roots with solid fill">
                      <a:extLst>
                        <a:ext uri="{FF2B5EF4-FFF2-40B4-BE49-F238E27FC236}">
                          <a16:creationId xmlns:a16="http://schemas.microsoft.com/office/drawing/2014/main" id="{4AF7F504-B44B-00DB-3BB3-3FEC85CE30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36" name="Graphic 935" descr="Blueberry with solid fill">
                      <a:extLst>
                        <a:ext uri="{FF2B5EF4-FFF2-40B4-BE49-F238E27FC236}">
                          <a16:creationId xmlns:a16="http://schemas.microsoft.com/office/drawing/2014/main" id="{AE39D77F-FECB-59B4-3913-0269B7830E9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761188" y="2680063"/>
                      <a:ext cx="914400" cy="914400"/>
                    </a:xfrm>
                    <a:prstGeom prst="rect">
                      <a:avLst/>
                    </a:prstGeom>
                  </p:spPr>
                </p:pic>
                <p:pic>
                  <p:nvPicPr>
                    <p:cNvPr id="937" name="Graphic 936" descr="Blueberry with solid fill">
                      <a:extLst>
                        <a:ext uri="{FF2B5EF4-FFF2-40B4-BE49-F238E27FC236}">
                          <a16:creationId xmlns:a16="http://schemas.microsoft.com/office/drawing/2014/main" id="{DC4E1401-5D34-CE05-C899-BF9EA8E5C8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38" name="Graphic 937" descr="Blueberry with solid fill">
                      <a:extLst>
                        <a:ext uri="{FF2B5EF4-FFF2-40B4-BE49-F238E27FC236}">
                          <a16:creationId xmlns:a16="http://schemas.microsoft.com/office/drawing/2014/main" id="{F5FC73D3-D848-BE75-7B06-BFF1EAB99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33" name="Graphic 932" descr="Blueberry with solid fill">
                    <a:extLst>
                      <a:ext uri="{FF2B5EF4-FFF2-40B4-BE49-F238E27FC236}">
                        <a16:creationId xmlns:a16="http://schemas.microsoft.com/office/drawing/2014/main" id="{B3523623-6CAF-2544-2385-5B7FF901A4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31" name="Graphic 930" descr="Blueberry with solid fill">
                  <a:extLst>
                    <a:ext uri="{FF2B5EF4-FFF2-40B4-BE49-F238E27FC236}">
                      <a16:creationId xmlns:a16="http://schemas.microsoft.com/office/drawing/2014/main" id="{6CDDEE30-3A1D-9EF8-DB78-59667B55FB1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913" name="Group 912">
                <a:extLst>
                  <a:ext uri="{FF2B5EF4-FFF2-40B4-BE49-F238E27FC236}">
                    <a16:creationId xmlns:a16="http://schemas.microsoft.com/office/drawing/2014/main" id="{6BF4D046-F943-8601-C7BC-E28E9E5F99EB}"/>
                  </a:ext>
                </a:extLst>
              </p:cNvPr>
              <p:cNvGrpSpPr/>
              <p:nvPr/>
            </p:nvGrpSpPr>
            <p:grpSpPr>
              <a:xfrm>
                <a:off x="4407408" y="685800"/>
                <a:ext cx="1545101" cy="1515793"/>
                <a:chOff x="4326824" y="1656185"/>
                <a:chExt cx="3537015" cy="3540654"/>
              </a:xfrm>
            </p:grpSpPr>
            <p:pic>
              <p:nvPicPr>
                <p:cNvPr id="926" name="Graphic 925" descr="Tree With Roots with solid fill">
                  <a:extLst>
                    <a:ext uri="{FF2B5EF4-FFF2-40B4-BE49-F238E27FC236}">
                      <a16:creationId xmlns:a16="http://schemas.microsoft.com/office/drawing/2014/main" id="{AA33B69C-4173-832C-854D-8CB0D6B1F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27" name="Graphic 926" descr="Tree With Roots with solid fill">
                  <a:extLst>
                    <a:ext uri="{FF2B5EF4-FFF2-40B4-BE49-F238E27FC236}">
                      <a16:creationId xmlns:a16="http://schemas.microsoft.com/office/drawing/2014/main" id="{E03C2766-AAD5-5207-7A14-6B3E8641BCF4}"/>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928" name="Graphic 927" descr="Blueberry with solid fill">
                  <a:extLst>
                    <a:ext uri="{FF2B5EF4-FFF2-40B4-BE49-F238E27FC236}">
                      <a16:creationId xmlns:a16="http://schemas.microsoft.com/office/drawing/2014/main" id="{2D154928-C29D-92AF-5D44-CA977CDEC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29" name="Graphic 928" descr="Blueberry with solid fill">
                  <a:extLst>
                    <a:ext uri="{FF2B5EF4-FFF2-40B4-BE49-F238E27FC236}">
                      <a16:creationId xmlns:a16="http://schemas.microsoft.com/office/drawing/2014/main" id="{F0A0808B-F7FC-0413-1C9F-4DC2849284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14" name="Group 913">
                <a:extLst>
                  <a:ext uri="{FF2B5EF4-FFF2-40B4-BE49-F238E27FC236}">
                    <a16:creationId xmlns:a16="http://schemas.microsoft.com/office/drawing/2014/main" id="{F3B4090D-3C91-FEAA-608E-4480D68B8F18}"/>
                  </a:ext>
                </a:extLst>
              </p:cNvPr>
              <p:cNvGrpSpPr/>
              <p:nvPr/>
            </p:nvGrpSpPr>
            <p:grpSpPr>
              <a:xfrm>
                <a:off x="4039051" y="1532229"/>
                <a:ext cx="3747362" cy="3691070"/>
                <a:chOff x="4127747" y="1737360"/>
                <a:chExt cx="3145026" cy="2880825"/>
              </a:xfrm>
            </p:grpSpPr>
            <p:pic>
              <p:nvPicPr>
                <p:cNvPr id="915" name="Graphic 914" descr="Plant with solid fill">
                  <a:extLst>
                    <a:ext uri="{FF2B5EF4-FFF2-40B4-BE49-F238E27FC236}">
                      <a16:creationId xmlns:a16="http://schemas.microsoft.com/office/drawing/2014/main" id="{82F80673-D7E5-444A-7081-DECB07A0E5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16" name="Graphic 915" descr="Plant with solid fill">
                  <a:extLst>
                    <a:ext uri="{FF2B5EF4-FFF2-40B4-BE49-F238E27FC236}">
                      <a16:creationId xmlns:a16="http://schemas.microsoft.com/office/drawing/2014/main" id="{D8B1AD72-A3EF-DABA-516D-4FC1E70EA00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17" name="Graphic 916" descr="Plant with solid fill">
                  <a:extLst>
                    <a:ext uri="{FF2B5EF4-FFF2-40B4-BE49-F238E27FC236}">
                      <a16:creationId xmlns:a16="http://schemas.microsoft.com/office/drawing/2014/main" id="{E8C9D391-5A2D-BE5F-12E5-D71C15A44648}"/>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918" name="Graphic 917" descr="Plant with solid fill">
                  <a:extLst>
                    <a:ext uri="{FF2B5EF4-FFF2-40B4-BE49-F238E27FC236}">
                      <a16:creationId xmlns:a16="http://schemas.microsoft.com/office/drawing/2014/main" id="{11F30DF7-3174-BF3A-1C07-712FC4E278F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919" name="Multiplication Sign 918">
                  <a:extLst>
                    <a:ext uri="{FF2B5EF4-FFF2-40B4-BE49-F238E27FC236}">
                      <a16:creationId xmlns:a16="http://schemas.microsoft.com/office/drawing/2014/main" id="{A0EC0701-BEFA-B403-9BFD-4D5AD17F380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20" name="Straight Connector 919">
                  <a:extLst>
                    <a:ext uri="{FF2B5EF4-FFF2-40B4-BE49-F238E27FC236}">
                      <a16:creationId xmlns:a16="http://schemas.microsoft.com/office/drawing/2014/main" id="{D1EB7E0D-CA24-E21C-E5E9-B61759186AAE}"/>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1" name="Straight Connector 920">
                  <a:extLst>
                    <a:ext uri="{FF2B5EF4-FFF2-40B4-BE49-F238E27FC236}">
                      <a16:creationId xmlns:a16="http://schemas.microsoft.com/office/drawing/2014/main" id="{BBAC74ED-74BC-00F9-128E-536D2FF0920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22" name="Straight Connector 921">
                  <a:extLst>
                    <a:ext uri="{FF2B5EF4-FFF2-40B4-BE49-F238E27FC236}">
                      <a16:creationId xmlns:a16="http://schemas.microsoft.com/office/drawing/2014/main" id="{5BE1CB6A-0D18-E291-3B7B-653606B81D0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3" name="Straight Connector 922">
                  <a:extLst>
                    <a:ext uri="{FF2B5EF4-FFF2-40B4-BE49-F238E27FC236}">
                      <a16:creationId xmlns:a16="http://schemas.microsoft.com/office/drawing/2014/main" id="{6D055A0E-B858-BC6B-CBFE-D71BACA22874}"/>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4" name="Straight Connector 923">
                  <a:extLst>
                    <a:ext uri="{FF2B5EF4-FFF2-40B4-BE49-F238E27FC236}">
                      <a16:creationId xmlns:a16="http://schemas.microsoft.com/office/drawing/2014/main" id="{BEDE0F05-2A00-B8EF-0752-92D0913ECE5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5" name="Straight Connector 924">
                  <a:extLst>
                    <a:ext uri="{FF2B5EF4-FFF2-40B4-BE49-F238E27FC236}">
                      <a16:creationId xmlns:a16="http://schemas.microsoft.com/office/drawing/2014/main" id="{B6DAD4F8-42A5-443F-DA3D-63297EA9FB2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3" name="Group 832">
              <a:extLst>
                <a:ext uri="{FF2B5EF4-FFF2-40B4-BE49-F238E27FC236}">
                  <a16:creationId xmlns:a16="http://schemas.microsoft.com/office/drawing/2014/main" id="{8BAD55BA-3D3B-A129-BB9B-78A401D2563E}"/>
                </a:ext>
              </a:extLst>
            </p:cNvPr>
            <p:cNvGrpSpPr/>
            <p:nvPr/>
          </p:nvGrpSpPr>
          <p:grpSpPr>
            <a:xfrm>
              <a:off x="6130920" y="315338"/>
              <a:ext cx="1734429" cy="2076062"/>
              <a:chOff x="4039051" y="685800"/>
              <a:chExt cx="3747362" cy="4537499"/>
            </a:xfrm>
          </p:grpSpPr>
          <p:grpSp>
            <p:nvGrpSpPr>
              <p:cNvPr id="887" name="Group 886">
                <a:extLst>
                  <a:ext uri="{FF2B5EF4-FFF2-40B4-BE49-F238E27FC236}">
                    <a16:creationId xmlns:a16="http://schemas.microsoft.com/office/drawing/2014/main" id="{3C3F9E20-985D-FCAD-3FE5-368CDFD18C84}"/>
                  </a:ext>
                </a:extLst>
              </p:cNvPr>
              <p:cNvGrpSpPr/>
              <p:nvPr/>
            </p:nvGrpSpPr>
            <p:grpSpPr>
              <a:xfrm>
                <a:off x="6236209" y="685800"/>
                <a:ext cx="1545101" cy="1515794"/>
                <a:chOff x="6236209" y="685800"/>
                <a:chExt cx="1545101" cy="1515794"/>
              </a:xfrm>
            </p:grpSpPr>
            <p:grpSp>
              <p:nvGrpSpPr>
                <p:cNvPr id="905" name="Group 904">
                  <a:extLst>
                    <a:ext uri="{FF2B5EF4-FFF2-40B4-BE49-F238E27FC236}">
                      <a16:creationId xmlns:a16="http://schemas.microsoft.com/office/drawing/2014/main" id="{E04E2BA8-1E82-8920-FBAB-820190520CA0}"/>
                    </a:ext>
                  </a:extLst>
                </p:cNvPr>
                <p:cNvGrpSpPr/>
                <p:nvPr/>
              </p:nvGrpSpPr>
              <p:grpSpPr>
                <a:xfrm>
                  <a:off x="6236209" y="685800"/>
                  <a:ext cx="1545101" cy="1515794"/>
                  <a:chOff x="6236209" y="685800"/>
                  <a:chExt cx="1545101" cy="1515794"/>
                </a:xfrm>
              </p:grpSpPr>
              <p:grpSp>
                <p:nvGrpSpPr>
                  <p:cNvPr id="907" name="Group 906">
                    <a:extLst>
                      <a:ext uri="{FF2B5EF4-FFF2-40B4-BE49-F238E27FC236}">
                        <a16:creationId xmlns:a16="http://schemas.microsoft.com/office/drawing/2014/main" id="{62EBDBD4-B573-DCD3-F2F1-05EB324AD0C2}"/>
                      </a:ext>
                    </a:extLst>
                  </p:cNvPr>
                  <p:cNvGrpSpPr/>
                  <p:nvPr/>
                </p:nvGrpSpPr>
                <p:grpSpPr>
                  <a:xfrm>
                    <a:off x="6236209" y="685800"/>
                    <a:ext cx="1545101" cy="1515794"/>
                    <a:chOff x="4326824" y="1656185"/>
                    <a:chExt cx="3537014" cy="3540655"/>
                  </a:xfrm>
                </p:grpSpPr>
                <p:pic>
                  <p:nvPicPr>
                    <p:cNvPr id="909" name="Graphic 908" descr="Tree With Roots with solid fill">
                      <a:extLst>
                        <a:ext uri="{FF2B5EF4-FFF2-40B4-BE49-F238E27FC236}">
                          <a16:creationId xmlns:a16="http://schemas.microsoft.com/office/drawing/2014/main" id="{042ED112-FBBE-BEB1-74FE-7A245304B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57" y="1661158"/>
                      <a:ext cx="3535681" cy="3535682"/>
                    </a:xfrm>
                    <a:prstGeom prst="rect">
                      <a:avLst/>
                    </a:prstGeom>
                  </p:spPr>
                </p:pic>
                <p:pic>
                  <p:nvPicPr>
                    <p:cNvPr id="910" name="Graphic 909" descr="Tree With Roots with solid fill">
                      <a:extLst>
                        <a:ext uri="{FF2B5EF4-FFF2-40B4-BE49-F238E27FC236}">
                          <a16:creationId xmlns:a16="http://schemas.microsoft.com/office/drawing/2014/main" id="{BD3CFA16-C9F2-838C-4912-2B90681E61E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911" name="Graphic 910" descr="Blueberry with solid fill">
                      <a:extLst>
                        <a:ext uri="{FF2B5EF4-FFF2-40B4-BE49-F238E27FC236}">
                          <a16:creationId xmlns:a16="http://schemas.microsoft.com/office/drawing/2014/main" id="{632F34BE-A3AC-D5D9-1624-5D02E784C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08" name="Graphic 907" descr="Blueberry with solid fill">
                    <a:extLst>
                      <a:ext uri="{FF2B5EF4-FFF2-40B4-BE49-F238E27FC236}">
                        <a16:creationId xmlns:a16="http://schemas.microsoft.com/office/drawing/2014/main" id="{E576C692-A54D-8888-7959-51BDF90277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06" name="Graphic 905" descr="Blueberry with solid fill">
                  <a:extLst>
                    <a:ext uri="{FF2B5EF4-FFF2-40B4-BE49-F238E27FC236}">
                      <a16:creationId xmlns:a16="http://schemas.microsoft.com/office/drawing/2014/main" id="{823BCB4B-FF7F-A0BB-2C0A-00E557736D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88" name="Group 887">
                <a:extLst>
                  <a:ext uri="{FF2B5EF4-FFF2-40B4-BE49-F238E27FC236}">
                    <a16:creationId xmlns:a16="http://schemas.microsoft.com/office/drawing/2014/main" id="{F601882E-03C7-83A1-E67A-CD3641D86437}"/>
                  </a:ext>
                </a:extLst>
              </p:cNvPr>
              <p:cNvGrpSpPr/>
              <p:nvPr/>
            </p:nvGrpSpPr>
            <p:grpSpPr>
              <a:xfrm>
                <a:off x="4407408" y="685800"/>
                <a:ext cx="1545101" cy="1515793"/>
                <a:chOff x="4326824" y="1656185"/>
                <a:chExt cx="3537015" cy="3540654"/>
              </a:xfrm>
            </p:grpSpPr>
            <p:pic>
              <p:nvPicPr>
                <p:cNvPr id="901" name="Graphic 900" descr="Tree With Roots with solid fill">
                  <a:extLst>
                    <a:ext uri="{FF2B5EF4-FFF2-40B4-BE49-F238E27FC236}">
                      <a16:creationId xmlns:a16="http://schemas.microsoft.com/office/drawing/2014/main" id="{D7FD11CA-95B6-ECDC-10A4-EF6B444FA8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02" name="Graphic 901" descr="Tree With Roots with solid fill">
                  <a:extLst>
                    <a:ext uri="{FF2B5EF4-FFF2-40B4-BE49-F238E27FC236}">
                      <a16:creationId xmlns:a16="http://schemas.microsoft.com/office/drawing/2014/main" id="{8E978F68-0A08-FC1E-4216-0C19865CAE7C}"/>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03" name="Graphic 902" descr="Blueberry with solid fill">
                  <a:extLst>
                    <a:ext uri="{FF2B5EF4-FFF2-40B4-BE49-F238E27FC236}">
                      <a16:creationId xmlns:a16="http://schemas.microsoft.com/office/drawing/2014/main" id="{B002B940-A842-ABF3-491C-A8F5EC6D3B3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3606568" flipH="1">
                  <a:off x="6392296" y="2381287"/>
                  <a:ext cx="1108369" cy="1108369"/>
                </a:xfrm>
                <a:prstGeom prst="rect">
                  <a:avLst/>
                </a:prstGeom>
              </p:spPr>
            </p:pic>
            <p:pic>
              <p:nvPicPr>
                <p:cNvPr id="904" name="Graphic 903" descr="Blueberry with solid fill">
                  <a:extLst>
                    <a:ext uri="{FF2B5EF4-FFF2-40B4-BE49-F238E27FC236}">
                      <a16:creationId xmlns:a16="http://schemas.microsoft.com/office/drawing/2014/main" id="{574F97FD-D05D-30A7-5859-5A36F3F8A8B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386332" y="1952898"/>
                  <a:ext cx="1257742" cy="1257744"/>
                </a:xfrm>
                <a:prstGeom prst="rect">
                  <a:avLst/>
                </a:prstGeom>
              </p:spPr>
            </p:pic>
          </p:grpSp>
          <p:grpSp>
            <p:nvGrpSpPr>
              <p:cNvPr id="889" name="Group 888">
                <a:extLst>
                  <a:ext uri="{FF2B5EF4-FFF2-40B4-BE49-F238E27FC236}">
                    <a16:creationId xmlns:a16="http://schemas.microsoft.com/office/drawing/2014/main" id="{650BC4C8-59BC-7F47-AB8F-BF1FCA42EBC6}"/>
                  </a:ext>
                </a:extLst>
              </p:cNvPr>
              <p:cNvGrpSpPr/>
              <p:nvPr/>
            </p:nvGrpSpPr>
            <p:grpSpPr>
              <a:xfrm>
                <a:off x="4039051" y="1532229"/>
                <a:ext cx="3747362" cy="3691070"/>
                <a:chOff x="4127747" y="1737360"/>
                <a:chExt cx="3145026" cy="2880825"/>
              </a:xfrm>
            </p:grpSpPr>
            <p:pic>
              <p:nvPicPr>
                <p:cNvPr id="890" name="Graphic 889" descr="Plant with solid fill">
                  <a:extLst>
                    <a:ext uri="{FF2B5EF4-FFF2-40B4-BE49-F238E27FC236}">
                      <a16:creationId xmlns:a16="http://schemas.microsoft.com/office/drawing/2014/main" id="{4E8C349F-52A2-5AB6-BC22-0A3229E1BFE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91" name="Graphic 890" descr="Plant with solid fill">
                  <a:extLst>
                    <a:ext uri="{FF2B5EF4-FFF2-40B4-BE49-F238E27FC236}">
                      <a16:creationId xmlns:a16="http://schemas.microsoft.com/office/drawing/2014/main" id="{F3B2A0FE-27E5-D0A7-535E-1E7F5479299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92" name="Graphic 891" descr="Plant with solid fill">
                  <a:extLst>
                    <a:ext uri="{FF2B5EF4-FFF2-40B4-BE49-F238E27FC236}">
                      <a16:creationId xmlns:a16="http://schemas.microsoft.com/office/drawing/2014/main" id="{0896B51B-181B-84E3-C89A-D8FDF65F4DC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893" name="Graphic 892" descr="Plant with solid fill">
                  <a:extLst>
                    <a:ext uri="{FF2B5EF4-FFF2-40B4-BE49-F238E27FC236}">
                      <a16:creationId xmlns:a16="http://schemas.microsoft.com/office/drawing/2014/main" id="{46AA96E7-1B31-6ECA-EE99-18523795E7A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94" name="Multiplication Sign 893">
                  <a:extLst>
                    <a:ext uri="{FF2B5EF4-FFF2-40B4-BE49-F238E27FC236}">
                      <a16:creationId xmlns:a16="http://schemas.microsoft.com/office/drawing/2014/main" id="{C24596D7-7A28-FF44-2202-3073C4EAE88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95" name="Straight Connector 894">
                  <a:extLst>
                    <a:ext uri="{FF2B5EF4-FFF2-40B4-BE49-F238E27FC236}">
                      <a16:creationId xmlns:a16="http://schemas.microsoft.com/office/drawing/2014/main" id="{D194BD2D-EF60-B62D-99BD-293C5B2F4B72}"/>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6" name="Straight Connector 895">
                  <a:extLst>
                    <a:ext uri="{FF2B5EF4-FFF2-40B4-BE49-F238E27FC236}">
                      <a16:creationId xmlns:a16="http://schemas.microsoft.com/office/drawing/2014/main" id="{3799DD23-FE24-96A2-2ADD-8EF2D8767C1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97" name="Straight Connector 896">
                  <a:extLst>
                    <a:ext uri="{FF2B5EF4-FFF2-40B4-BE49-F238E27FC236}">
                      <a16:creationId xmlns:a16="http://schemas.microsoft.com/office/drawing/2014/main" id="{9E376418-4897-D0FE-F9B3-59EF6D056F0C}"/>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8" name="Straight Connector 897">
                  <a:extLst>
                    <a:ext uri="{FF2B5EF4-FFF2-40B4-BE49-F238E27FC236}">
                      <a16:creationId xmlns:a16="http://schemas.microsoft.com/office/drawing/2014/main" id="{2497DE79-86D7-85A8-B9A1-7366CAD8A4F1}"/>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9" name="Straight Connector 898">
                  <a:extLst>
                    <a:ext uri="{FF2B5EF4-FFF2-40B4-BE49-F238E27FC236}">
                      <a16:creationId xmlns:a16="http://schemas.microsoft.com/office/drawing/2014/main" id="{87768C19-8501-D0F7-98D2-DA7B7B71B72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00" name="Straight Connector 899">
                  <a:extLst>
                    <a:ext uri="{FF2B5EF4-FFF2-40B4-BE49-F238E27FC236}">
                      <a16:creationId xmlns:a16="http://schemas.microsoft.com/office/drawing/2014/main" id="{374ECE0B-EE69-686A-FC32-7D6E63956765}"/>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4" name="Group 833">
              <a:extLst>
                <a:ext uri="{FF2B5EF4-FFF2-40B4-BE49-F238E27FC236}">
                  <a16:creationId xmlns:a16="http://schemas.microsoft.com/office/drawing/2014/main" id="{35A958E9-6F07-991F-DCAE-E1BBB5814E75}"/>
                </a:ext>
              </a:extLst>
            </p:cNvPr>
            <p:cNvGrpSpPr/>
            <p:nvPr/>
          </p:nvGrpSpPr>
          <p:grpSpPr>
            <a:xfrm>
              <a:off x="7993066" y="315338"/>
              <a:ext cx="1734429" cy="2076062"/>
              <a:chOff x="4039051" y="685800"/>
              <a:chExt cx="3747362" cy="4537499"/>
            </a:xfrm>
          </p:grpSpPr>
          <p:grpSp>
            <p:nvGrpSpPr>
              <p:cNvPr id="863" name="Group 862">
                <a:extLst>
                  <a:ext uri="{FF2B5EF4-FFF2-40B4-BE49-F238E27FC236}">
                    <a16:creationId xmlns:a16="http://schemas.microsoft.com/office/drawing/2014/main" id="{6096A63B-3D5D-6100-5D60-EFC70A6291BB}"/>
                  </a:ext>
                </a:extLst>
              </p:cNvPr>
              <p:cNvGrpSpPr/>
              <p:nvPr/>
            </p:nvGrpSpPr>
            <p:grpSpPr>
              <a:xfrm>
                <a:off x="6236208" y="685800"/>
                <a:ext cx="1545102" cy="1515792"/>
                <a:chOff x="6236208" y="685800"/>
                <a:chExt cx="1545101" cy="1515793"/>
              </a:xfrm>
            </p:grpSpPr>
            <p:grpSp>
              <p:nvGrpSpPr>
                <p:cNvPr id="881" name="Group 880">
                  <a:extLst>
                    <a:ext uri="{FF2B5EF4-FFF2-40B4-BE49-F238E27FC236}">
                      <a16:creationId xmlns:a16="http://schemas.microsoft.com/office/drawing/2014/main" id="{A51107FF-F466-668B-5E26-0ED7B870B6BD}"/>
                    </a:ext>
                  </a:extLst>
                </p:cNvPr>
                <p:cNvGrpSpPr/>
                <p:nvPr/>
              </p:nvGrpSpPr>
              <p:grpSpPr>
                <a:xfrm>
                  <a:off x="6236208" y="685800"/>
                  <a:ext cx="1545101" cy="1515793"/>
                  <a:chOff x="4326824" y="1656185"/>
                  <a:chExt cx="3537015" cy="3540654"/>
                </a:xfrm>
              </p:grpSpPr>
              <p:pic>
                <p:nvPicPr>
                  <p:cNvPr id="883" name="Graphic 882" descr="Tree With Roots with solid fill">
                    <a:extLst>
                      <a:ext uri="{FF2B5EF4-FFF2-40B4-BE49-F238E27FC236}">
                        <a16:creationId xmlns:a16="http://schemas.microsoft.com/office/drawing/2014/main" id="{10FCDBFB-333F-C762-1F16-F245407F1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84" name="Graphic 883" descr="Tree With Roots with solid fill">
                    <a:extLst>
                      <a:ext uri="{FF2B5EF4-FFF2-40B4-BE49-F238E27FC236}">
                        <a16:creationId xmlns:a16="http://schemas.microsoft.com/office/drawing/2014/main" id="{0D717941-DC59-4169-0A23-72AFBF87932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885" name="Graphic 884" descr="Blueberry with solid fill">
                    <a:extLst>
                      <a:ext uri="{FF2B5EF4-FFF2-40B4-BE49-F238E27FC236}">
                        <a16:creationId xmlns:a16="http://schemas.microsoft.com/office/drawing/2014/main" id="{ACF830B4-8D25-E946-EF62-ABC6E38625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86" name="Graphic 885" descr="Blueberry with solid fill">
                    <a:extLst>
                      <a:ext uri="{FF2B5EF4-FFF2-40B4-BE49-F238E27FC236}">
                        <a16:creationId xmlns:a16="http://schemas.microsoft.com/office/drawing/2014/main" id="{984F55BF-BEAF-97C4-2573-5B0D6BB84D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grpSp>
            <p:pic>
              <p:nvPicPr>
                <p:cNvPr id="882" name="Graphic 881" descr="Blueberry with solid fill">
                  <a:extLst>
                    <a:ext uri="{FF2B5EF4-FFF2-40B4-BE49-F238E27FC236}">
                      <a16:creationId xmlns:a16="http://schemas.microsoft.com/office/drawing/2014/main" id="{53A5776F-1206-08E9-DBCE-9080B58E8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grpSp>
            <p:nvGrpSpPr>
              <p:cNvPr id="864" name="Group 863">
                <a:extLst>
                  <a:ext uri="{FF2B5EF4-FFF2-40B4-BE49-F238E27FC236}">
                    <a16:creationId xmlns:a16="http://schemas.microsoft.com/office/drawing/2014/main" id="{0F49D0B1-C594-048B-BA49-F9AFEF89EC67}"/>
                  </a:ext>
                </a:extLst>
              </p:cNvPr>
              <p:cNvGrpSpPr/>
              <p:nvPr/>
            </p:nvGrpSpPr>
            <p:grpSpPr>
              <a:xfrm>
                <a:off x="4407408" y="685800"/>
                <a:ext cx="1545101" cy="1515793"/>
                <a:chOff x="4326824" y="1656185"/>
                <a:chExt cx="3537015" cy="3540654"/>
              </a:xfrm>
            </p:grpSpPr>
            <p:pic>
              <p:nvPicPr>
                <p:cNvPr id="877" name="Graphic 876" descr="Tree With Roots with solid fill">
                  <a:extLst>
                    <a:ext uri="{FF2B5EF4-FFF2-40B4-BE49-F238E27FC236}">
                      <a16:creationId xmlns:a16="http://schemas.microsoft.com/office/drawing/2014/main" id="{B3FFA87B-9641-9263-625E-238525BE3D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78" name="Graphic 877" descr="Tree With Roots with solid fill">
                  <a:extLst>
                    <a:ext uri="{FF2B5EF4-FFF2-40B4-BE49-F238E27FC236}">
                      <a16:creationId xmlns:a16="http://schemas.microsoft.com/office/drawing/2014/main" id="{CDFD480E-B5D3-7D68-F82E-C485EA646D0E}"/>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79" name="Graphic 878" descr="Blueberry with solid fill">
                  <a:extLst>
                    <a:ext uri="{FF2B5EF4-FFF2-40B4-BE49-F238E27FC236}">
                      <a16:creationId xmlns:a16="http://schemas.microsoft.com/office/drawing/2014/main" id="{4949F55E-2D49-1E63-03FF-5B7B356565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80" name="Graphic 879" descr="Blueberry with solid fill">
                  <a:extLst>
                    <a:ext uri="{FF2B5EF4-FFF2-40B4-BE49-F238E27FC236}">
                      <a16:creationId xmlns:a16="http://schemas.microsoft.com/office/drawing/2014/main" id="{CC3EEE40-602F-4EDB-3DDF-6450D47E77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65" name="Group 864">
                <a:extLst>
                  <a:ext uri="{FF2B5EF4-FFF2-40B4-BE49-F238E27FC236}">
                    <a16:creationId xmlns:a16="http://schemas.microsoft.com/office/drawing/2014/main" id="{AF47E692-F3FC-BB4E-4FD9-B3557D3A93FC}"/>
                  </a:ext>
                </a:extLst>
              </p:cNvPr>
              <p:cNvGrpSpPr/>
              <p:nvPr/>
            </p:nvGrpSpPr>
            <p:grpSpPr>
              <a:xfrm>
                <a:off x="4039051" y="1532229"/>
                <a:ext cx="3747362" cy="3691070"/>
                <a:chOff x="4127747" y="1737360"/>
                <a:chExt cx="3145026" cy="2880825"/>
              </a:xfrm>
            </p:grpSpPr>
            <p:pic>
              <p:nvPicPr>
                <p:cNvPr id="866" name="Graphic 865" descr="Plant with solid fill">
                  <a:extLst>
                    <a:ext uri="{FF2B5EF4-FFF2-40B4-BE49-F238E27FC236}">
                      <a16:creationId xmlns:a16="http://schemas.microsoft.com/office/drawing/2014/main" id="{5A5EC329-2246-4BB1-0D13-0FDA7669F8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67" name="Graphic 866" descr="Plant with solid fill">
                  <a:extLst>
                    <a:ext uri="{FF2B5EF4-FFF2-40B4-BE49-F238E27FC236}">
                      <a16:creationId xmlns:a16="http://schemas.microsoft.com/office/drawing/2014/main" id="{B1712420-AF86-398D-EE6A-96972353A3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68" name="Graphic 867" descr="Plant with solid fill">
                  <a:extLst>
                    <a:ext uri="{FF2B5EF4-FFF2-40B4-BE49-F238E27FC236}">
                      <a16:creationId xmlns:a16="http://schemas.microsoft.com/office/drawing/2014/main" id="{FB4EFC60-A759-4A47-91FC-B7C2FFCFCBF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869" name="Graphic 868" descr="Plant with solid fill">
                  <a:extLst>
                    <a:ext uri="{FF2B5EF4-FFF2-40B4-BE49-F238E27FC236}">
                      <a16:creationId xmlns:a16="http://schemas.microsoft.com/office/drawing/2014/main" id="{75735C0E-4014-4A96-3B47-14F9A335D40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70" name="Multiplication Sign 869">
                  <a:extLst>
                    <a:ext uri="{FF2B5EF4-FFF2-40B4-BE49-F238E27FC236}">
                      <a16:creationId xmlns:a16="http://schemas.microsoft.com/office/drawing/2014/main" id="{CDE85605-E58B-E2CA-7708-FF658B89DE1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71" name="Straight Connector 870">
                  <a:extLst>
                    <a:ext uri="{FF2B5EF4-FFF2-40B4-BE49-F238E27FC236}">
                      <a16:creationId xmlns:a16="http://schemas.microsoft.com/office/drawing/2014/main" id="{13385706-F870-59DE-654C-0C3F93520EBB}"/>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2" name="Straight Connector 871">
                  <a:extLst>
                    <a:ext uri="{FF2B5EF4-FFF2-40B4-BE49-F238E27FC236}">
                      <a16:creationId xmlns:a16="http://schemas.microsoft.com/office/drawing/2014/main" id="{F70DC72C-D3C5-649A-8ED5-909EE165957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73" name="Straight Connector 872">
                  <a:extLst>
                    <a:ext uri="{FF2B5EF4-FFF2-40B4-BE49-F238E27FC236}">
                      <a16:creationId xmlns:a16="http://schemas.microsoft.com/office/drawing/2014/main" id="{E5633A9E-7CFF-7000-CA2A-965FE65BF8AA}"/>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4" name="Straight Connector 873">
                  <a:extLst>
                    <a:ext uri="{FF2B5EF4-FFF2-40B4-BE49-F238E27FC236}">
                      <a16:creationId xmlns:a16="http://schemas.microsoft.com/office/drawing/2014/main" id="{91389B32-B1C9-052B-7131-EAC9DD3B91D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5" name="Straight Connector 874">
                  <a:extLst>
                    <a:ext uri="{FF2B5EF4-FFF2-40B4-BE49-F238E27FC236}">
                      <a16:creationId xmlns:a16="http://schemas.microsoft.com/office/drawing/2014/main" id="{C3A609B6-8894-2850-E4F8-ACBB1D5A661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6" name="Straight Connector 875">
                  <a:extLst>
                    <a:ext uri="{FF2B5EF4-FFF2-40B4-BE49-F238E27FC236}">
                      <a16:creationId xmlns:a16="http://schemas.microsoft.com/office/drawing/2014/main" id="{9B014A5A-A744-0C2D-6C1E-8C9A024DE13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5" name="Group 834">
              <a:extLst>
                <a:ext uri="{FF2B5EF4-FFF2-40B4-BE49-F238E27FC236}">
                  <a16:creationId xmlns:a16="http://schemas.microsoft.com/office/drawing/2014/main" id="{CAE91A46-D0AD-26C1-4C9C-F1D1ED68F1BC}"/>
                </a:ext>
              </a:extLst>
            </p:cNvPr>
            <p:cNvGrpSpPr/>
            <p:nvPr/>
          </p:nvGrpSpPr>
          <p:grpSpPr>
            <a:xfrm>
              <a:off x="544482" y="315338"/>
              <a:ext cx="1734429" cy="2076062"/>
              <a:chOff x="4039051" y="685800"/>
              <a:chExt cx="3747362" cy="4537499"/>
            </a:xfrm>
          </p:grpSpPr>
          <p:grpSp>
            <p:nvGrpSpPr>
              <p:cNvPr id="836" name="Group 835">
                <a:extLst>
                  <a:ext uri="{FF2B5EF4-FFF2-40B4-BE49-F238E27FC236}">
                    <a16:creationId xmlns:a16="http://schemas.microsoft.com/office/drawing/2014/main" id="{E77F6822-E317-B96E-3BF1-1237EAE3A9EB}"/>
                  </a:ext>
                </a:extLst>
              </p:cNvPr>
              <p:cNvGrpSpPr/>
              <p:nvPr/>
            </p:nvGrpSpPr>
            <p:grpSpPr>
              <a:xfrm>
                <a:off x="6236208" y="685800"/>
                <a:ext cx="1545101" cy="1515793"/>
                <a:chOff x="6236208" y="685800"/>
                <a:chExt cx="1545101" cy="1515793"/>
              </a:xfrm>
            </p:grpSpPr>
            <p:grpSp>
              <p:nvGrpSpPr>
                <p:cNvPr id="854" name="Group 853">
                  <a:extLst>
                    <a:ext uri="{FF2B5EF4-FFF2-40B4-BE49-F238E27FC236}">
                      <a16:creationId xmlns:a16="http://schemas.microsoft.com/office/drawing/2014/main" id="{0D98DAEE-B86C-5FFA-51B7-6147736C3750}"/>
                    </a:ext>
                  </a:extLst>
                </p:cNvPr>
                <p:cNvGrpSpPr/>
                <p:nvPr/>
              </p:nvGrpSpPr>
              <p:grpSpPr>
                <a:xfrm>
                  <a:off x="6236208" y="685800"/>
                  <a:ext cx="1545101" cy="1515793"/>
                  <a:chOff x="6236208" y="685800"/>
                  <a:chExt cx="1545101" cy="1515793"/>
                </a:xfrm>
              </p:grpSpPr>
              <p:grpSp>
                <p:nvGrpSpPr>
                  <p:cNvPr id="856" name="Group 855">
                    <a:extLst>
                      <a:ext uri="{FF2B5EF4-FFF2-40B4-BE49-F238E27FC236}">
                        <a16:creationId xmlns:a16="http://schemas.microsoft.com/office/drawing/2014/main" id="{1B04F0C0-03C2-6270-638A-7E32DDB86021}"/>
                      </a:ext>
                    </a:extLst>
                  </p:cNvPr>
                  <p:cNvGrpSpPr/>
                  <p:nvPr/>
                </p:nvGrpSpPr>
                <p:grpSpPr>
                  <a:xfrm>
                    <a:off x="6236208" y="685800"/>
                    <a:ext cx="1545101" cy="1515793"/>
                    <a:chOff x="4326824" y="1656185"/>
                    <a:chExt cx="3537015" cy="3540654"/>
                  </a:xfrm>
                </p:grpSpPr>
                <p:pic>
                  <p:nvPicPr>
                    <p:cNvPr id="858" name="Graphic 857" descr="Tree With Roots with solid fill">
                      <a:extLst>
                        <a:ext uri="{FF2B5EF4-FFF2-40B4-BE49-F238E27FC236}">
                          <a16:creationId xmlns:a16="http://schemas.microsoft.com/office/drawing/2014/main" id="{C1D8FDED-08E3-5A88-FFF7-041858BB2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9" name="Graphic 858" descr="Tree With Roots with solid fill">
                      <a:extLst>
                        <a:ext uri="{FF2B5EF4-FFF2-40B4-BE49-F238E27FC236}">
                          <a16:creationId xmlns:a16="http://schemas.microsoft.com/office/drawing/2014/main" id="{C3213746-863B-32E0-9058-CC28F50858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860" name="Graphic 859" descr="Blueberry with solid fill">
                      <a:extLst>
                        <a:ext uri="{FF2B5EF4-FFF2-40B4-BE49-F238E27FC236}">
                          <a16:creationId xmlns:a16="http://schemas.microsoft.com/office/drawing/2014/main" id="{878660E0-1CCF-E70C-AE5A-8E2ACF43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61" name="Graphic 860" descr="Blueberry with solid fill">
                      <a:extLst>
                        <a:ext uri="{FF2B5EF4-FFF2-40B4-BE49-F238E27FC236}">
                          <a16:creationId xmlns:a16="http://schemas.microsoft.com/office/drawing/2014/main" id="{64DB6473-0E9E-6A05-41E8-26FE271FC2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62" name="Graphic 861" descr="Blueberry with solid fill">
                      <a:extLst>
                        <a:ext uri="{FF2B5EF4-FFF2-40B4-BE49-F238E27FC236}">
                          <a16:creationId xmlns:a16="http://schemas.microsoft.com/office/drawing/2014/main" id="{3F133D44-C5D9-0835-9E43-7AAE751B9B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57" name="Graphic 856" descr="Blueberry with solid fill">
                    <a:extLst>
                      <a:ext uri="{FF2B5EF4-FFF2-40B4-BE49-F238E27FC236}">
                        <a16:creationId xmlns:a16="http://schemas.microsoft.com/office/drawing/2014/main" id="{FAB78EA3-DD69-6C92-A992-71D4D4B30B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55" name="Graphic 854" descr="Blueberry with solid fill">
                  <a:extLst>
                    <a:ext uri="{FF2B5EF4-FFF2-40B4-BE49-F238E27FC236}">
                      <a16:creationId xmlns:a16="http://schemas.microsoft.com/office/drawing/2014/main" id="{B52CDACA-4024-FDBA-B2A3-256D3025CCF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837" name="Group 836">
                <a:extLst>
                  <a:ext uri="{FF2B5EF4-FFF2-40B4-BE49-F238E27FC236}">
                    <a16:creationId xmlns:a16="http://schemas.microsoft.com/office/drawing/2014/main" id="{105FA5D0-A9B2-5AF5-9300-6D5BBCB056A5}"/>
                  </a:ext>
                </a:extLst>
              </p:cNvPr>
              <p:cNvGrpSpPr/>
              <p:nvPr/>
            </p:nvGrpSpPr>
            <p:grpSpPr>
              <a:xfrm>
                <a:off x="4407408" y="685800"/>
                <a:ext cx="1545101" cy="1515793"/>
                <a:chOff x="4326824" y="1656185"/>
                <a:chExt cx="3537015" cy="3540654"/>
              </a:xfrm>
            </p:grpSpPr>
            <p:pic>
              <p:nvPicPr>
                <p:cNvPr id="850" name="Graphic 849" descr="Tree With Roots with solid fill">
                  <a:extLst>
                    <a:ext uri="{FF2B5EF4-FFF2-40B4-BE49-F238E27FC236}">
                      <a16:creationId xmlns:a16="http://schemas.microsoft.com/office/drawing/2014/main" id="{25197A16-DA75-758A-6384-9910DB9C52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1" name="Graphic 850" descr="Tree With Roots with solid fill">
                  <a:extLst>
                    <a:ext uri="{FF2B5EF4-FFF2-40B4-BE49-F238E27FC236}">
                      <a16:creationId xmlns:a16="http://schemas.microsoft.com/office/drawing/2014/main" id="{ECF88221-9F75-312D-5E97-5918EE82BC5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52" name="Graphic 851" descr="Blueberry with solid fill">
                  <a:extLst>
                    <a:ext uri="{FF2B5EF4-FFF2-40B4-BE49-F238E27FC236}">
                      <a16:creationId xmlns:a16="http://schemas.microsoft.com/office/drawing/2014/main" id="{8DA78D8E-7631-4151-73BF-8D1D698E4E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53" name="Graphic 852" descr="Blueberry with solid fill">
                  <a:extLst>
                    <a:ext uri="{FF2B5EF4-FFF2-40B4-BE49-F238E27FC236}">
                      <a16:creationId xmlns:a16="http://schemas.microsoft.com/office/drawing/2014/main" id="{FB170FC0-DEF5-BA38-8E64-A51B5BD257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38" name="Group 837">
                <a:extLst>
                  <a:ext uri="{FF2B5EF4-FFF2-40B4-BE49-F238E27FC236}">
                    <a16:creationId xmlns:a16="http://schemas.microsoft.com/office/drawing/2014/main" id="{76885EB9-D936-16B6-8DD8-F7FBA66CB3E1}"/>
                  </a:ext>
                </a:extLst>
              </p:cNvPr>
              <p:cNvGrpSpPr/>
              <p:nvPr/>
            </p:nvGrpSpPr>
            <p:grpSpPr>
              <a:xfrm>
                <a:off x="4039051" y="1532229"/>
                <a:ext cx="3747362" cy="3691070"/>
                <a:chOff x="4127747" y="1737360"/>
                <a:chExt cx="3145026" cy="2880825"/>
              </a:xfrm>
            </p:grpSpPr>
            <p:pic>
              <p:nvPicPr>
                <p:cNvPr id="839" name="Graphic 838" descr="Plant with solid fill">
                  <a:extLst>
                    <a:ext uri="{FF2B5EF4-FFF2-40B4-BE49-F238E27FC236}">
                      <a16:creationId xmlns:a16="http://schemas.microsoft.com/office/drawing/2014/main" id="{8F53DD79-01D2-193C-6A17-1CB624BD924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40" name="Graphic 839" descr="Plant with solid fill">
                  <a:extLst>
                    <a:ext uri="{FF2B5EF4-FFF2-40B4-BE49-F238E27FC236}">
                      <a16:creationId xmlns:a16="http://schemas.microsoft.com/office/drawing/2014/main" id="{0D2DF9A8-A4A9-FFA4-915D-0B0B31BA42B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634405" y="3612030"/>
                  <a:ext cx="914400" cy="914400"/>
                </a:xfrm>
                <a:prstGeom prst="rect">
                  <a:avLst/>
                </a:prstGeom>
              </p:spPr>
            </p:pic>
            <p:pic>
              <p:nvPicPr>
                <p:cNvPr id="841" name="Graphic 840" descr="Plant with solid fill">
                  <a:extLst>
                    <a:ext uri="{FF2B5EF4-FFF2-40B4-BE49-F238E27FC236}">
                      <a16:creationId xmlns:a16="http://schemas.microsoft.com/office/drawing/2014/main" id="{6C5538BB-353C-F5CB-F394-95EA976996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42" name="Graphic 841" descr="Plant with solid fill">
                  <a:extLst>
                    <a:ext uri="{FF2B5EF4-FFF2-40B4-BE49-F238E27FC236}">
                      <a16:creationId xmlns:a16="http://schemas.microsoft.com/office/drawing/2014/main" id="{AE567F46-9C23-C519-75D8-116BD0E067F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43" name="Multiplication Sign 842">
                  <a:extLst>
                    <a:ext uri="{FF2B5EF4-FFF2-40B4-BE49-F238E27FC236}">
                      <a16:creationId xmlns:a16="http://schemas.microsoft.com/office/drawing/2014/main" id="{4C536900-F0DF-6AD5-8A58-4CCB49D6934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44" name="Straight Connector 843">
                  <a:extLst>
                    <a:ext uri="{FF2B5EF4-FFF2-40B4-BE49-F238E27FC236}">
                      <a16:creationId xmlns:a16="http://schemas.microsoft.com/office/drawing/2014/main" id="{367FB270-9B3D-C241-E1AB-5A26DAE8F8C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5" name="Straight Connector 844">
                  <a:extLst>
                    <a:ext uri="{FF2B5EF4-FFF2-40B4-BE49-F238E27FC236}">
                      <a16:creationId xmlns:a16="http://schemas.microsoft.com/office/drawing/2014/main" id="{A1382FEC-DF2A-1EF8-6897-895A920BD2CA}"/>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46" name="Straight Connector 845">
                  <a:extLst>
                    <a:ext uri="{FF2B5EF4-FFF2-40B4-BE49-F238E27FC236}">
                      <a16:creationId xmlns:a16="http://schemas.microsoft.com/office/drawing/2014/main" id="{9107E0CF-9F74-4E48-2E94-B010229C5DC0}"/>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7" name="Straight Connector 846">
                  <a:extLst>
                    <a:ext uri="{FF2B5EF4-FFF2-40B4-BE49-F238E27FC236}">
                      <a16:creationId xmlns:a16="http://schemas.microsoft.com/office/drawing/2014/main" id="{AA9F37BE-E717-B8C6-789F-32BA09AE3219}"/>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8" name="Straight Connector 847">
                  <a:extLst>
                    <a:ext uri="{FF2B5EF4-FFF2-40B4-BE49-F238E27FC236}">
                      <a16:creationId xmlns:a16="http://schemas.microsoft.com/office/drawing/2014/main" id="{C64B045E-27A0-8231-391D-DF434A8C1AD3}"/>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9" name="Straight Connector 848">
                  <a:extLst>
                    <a:ext uri="{FF2B5EF4-FFF2-40B4-BE49-F238E27FC236}">
                      <a16:creationId xmlns:a16="http://schemas.microsoft.com/office/drawing/2014/main" id="{FBB08F29-EF14-0FCE-DDFB-C1BF6BE07D3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spTree>
    <p:extLst>
      <p:ext uri="{BB962C8B-B14F-4D97-AF65-F5344CB8AC3E}">
        <p14:creationId xmlns:p14="http://schemas.microsoft.com/office/powerpoint/2010/main" val="365111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3DCE-0778-EDFE-85A9-C924E4FE81C4}"/>
              </a:ext>
            </a:extLst>
          </p:cNvPr>
          <p:cNvSpPr>
            <a:spLocks noGrp="1"/>
          </p:cNvSpPr>
          <p:nvPr>
            <p:ph type="title"/>
          </p:nvPr>
        </p:nvSpPr>
        <p:spPr>
          <a:xfrm>
            <a:off x="1097280" y="286603"/>
            <a:ext cx="10058400" cy="1288075"/>
          </a:xfrm>
        </p:spPr>
        <p:txBody>
          <a:bodyPr>
            <a:normAutofit fontScale="90000"/>
          </a:bodyPr>
          <a:lstStyle/>
          <a:p>
            <a:r>
              <a:rPr lang="en-US" dirty="0"/>
              <a:t>Project Outline </a:t>
            </a:r>
            <a:br>
              <a:rPr lang="en-US" dirty="0"/>
            </a:br>
            <a:r>
              <a:rPr lang="en-US" dirty="0"/>
              <a:t>85 parental Crosses, 5000 offspring</a:t>
            </a:r>
          </a:p>
        </p:txBody>
      </p:sp>
      <p:grpSp>
        <p:nvGrpSpPr>
          <p:cNvPr id="660" name="Group 659">
            <a:extLst>
              <a:ext uri="{FF2B5EF4-FFF2-40B4-BE49-F238E27FC236}">
                <a16:creationId xmlns:a16="http://schemas.microsoft.com/office/drawing/2014/main" id="{340AE95F-4D3F-0040-1479-D23980F60E5E}"/>
              </a:ext>
            </a:extLst>
          </p:cNvPr>
          <p:cNvGrpSpPr/>
          <p:nvPr/>
        </p:nvGrpSpPr>
        <p:grpSpPr>
          <a:xfrm>
            <a:off x="627850" y="1715588"/>
            <a:ext cx="11045159" cy="2076062"/>
            <a:chOff x="544482" y="315338"/>
            <a:chExt cx="11045159" cy="2076062"/>
          </a:xfrm>
        </p:grpSpPr>
        <p:grpSp>
          <p:nvGrpSpPr>
            <p:cNvPr id="661" name="Group 660">
              <a:extLst>
                <a:ext uri="{FF2B5EF4-FFF2-40B4-BE49-F238E27FC236}">
                  <a16:creationId xmlns:a16="http://schemas.microsoft.com/office/drawing/2014/main" id="{CA6342A5-F84B-4188-6C63-2F8A226544C7}"/>
                </a:ext>
              </a:extLst>
            </p:cNvPr>
            <p:cNvGrpSpPr/>
            <p:nvPr/>
          </p:nvGrpSpPr>
          <p:grpSpPr>
            <a:xfrm>
              <a:off x="9855212" y="315338"/>
              <a:ext cx="1734429" cy="2076062"/>
              <a:chOff x="4039051" y="685800"/>
              <a:chExt cx="3747362" cy="4537499"/>
            </a:xfrm>
          </p:grpSpPr>
          <p:grpSp>
            <p:nvGrpSpPr>
              <p:cNvPr id="802" name="Group 801">
                <a:extLst>
                  <a:ext uri="{FF2B5EF4-FFF2-40B4-BE49-F238E27FC236}">
                    <a16:creationId xmlns:a16="http://schemas.microsoft.com/office/drawing/2014/main" id="{0CB8231E-7743-D44C-CCCD-F400F94D62CC}"/>
                  </a:ext>
                </a:extLst>
              </p:cNvPr>
              <p:cNvGrpSpPr/>
              <p:nvPr/>
            </p:nvGrpSpPr>
            <p:grpSpPr>
              <a:xfrm>
                <a:off x="6236208" y="685800"/>
                <a:ext cx="1545101" cy="1515793"/>
                <a:chOff x="6236208" y="685800"/>
                <a:chExt cx="1545101" cy="1515793"/>
              </a:xfrm>
            </p:grpSpPr>
            <p:grpSp>
              <p:nvGrpSpPr>
                <p:cNvPr id="820" name="Group 819">
                  <a:extLst>
                    <a:ext uri="{FF2B5EF4-FFF2-40B4-BE49-F238E27FC236}">
                      <a16:creationId xmlns:a16="http://schemas.microsoft.com/office/drawing/2014/main" id="{50C7C817-A893-6414-882B-6D06647DB790}"/>
                    </a:ext>
                  </a:extLst>
                </p:cNvPr>
                <p:cNvGrpSpPr/>
                <p:nvPr/>
              </p:nvGrpSpPr>
              <p:grpSpPr>
                <a:xfrm>
                  <a:off x="6236208" y="685800"/>
                  <a:ext cx="1545101" cy="1515793"/>
                  <a:chOff x="6236208" y="685800"/>
                  <a:chExt cx="1545101" cy="1515793"/>
                </a:xfrm>
              </p:grpSpPr>
              <p:grpSp>
                <p:nvGrpSpPr>
                  <p:cNvPr id="822" name="Group 821">
                    <a:extLst>
                      <a:ext uri="{FF2B5EF4-FFF2-40B4-BE49-F238E27FC236}">
                        <a16:creationId xmlns:a16="http://schemas.microsoft.com/office/drawing/2014/main" id="{D76BF52B-5AA3-59A9-D2AE-C4DE3C7957C5}"/>
                      </a:ext>
                    </a:extLst>
                  </p:cNvPr>
                  <p:cNvGrpSpPr/>
                  <p:nvPr/>
                </p:nvGrpSpPr>
                <p:grpSpPr>
                  <a:xfrm>
                    <a:off x="6236208" y="685800"/>
                    <a:ext cx="1545101" cy="1515793"/>
                    <a:chOff x="4326824" y="1656185"/>
                    <a:chExt cx="3537015" cy="3540654"/>
                  </a:xfrm>
                </p:grpSpPr>
                <p:pic>
                  <p:nvPicPr>
                    <p:cNvPr id="824" name="Graphic 823" descr="Tree With Roots with solid fill">
                      <a:extLst>
                        <a:ext uri="{FF2B5EF4-FFF2-40B4-BE49-F238E27FC236}">
                          <a16:creationId xmlns:a16="http://schemas.microsoft.com/office/drawing/2014/main" id="{9119D619-0627-7B21-57AC-08C0869FA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25" name="Graphic 824" descr="Tree With Roots with solid fill">
                      <a:extLst>
                        <a:ext uri="{FF2B5EF4-FFF2-40B4-BE49-F238E27FC236}">
                          <a16:creationId xmlns:a16="http://schemas.microsoft.com/office/drawing/2014/main" id="{016434A0-7488-235B-272D-058C3E15EA1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826" name="Graphic 825" descr="Blueberry with solid fill">
                      <a:extLst>
                        <a:ext uri="{FF2B5EF4-FFF2-40B4-BE49-F238E27FC236}">
                          <a16:creationId xmlns:a16="http://schemas.microsoft.com/office/drawing/2014/main" id="{B5918EC2-8454-10F1-440E-25A86565C4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27" name="Graphic 826" descr="Blueberry with solid fill">
                      <a:extLst>
                        <a:ext uri="{FF2B5EF4-FFF2-40B4-BE49-F238E27FC236}">
                          <a16:creationId xmlns:a16="http://schemas.microsoft.com/office/drawing/2014/main" id="{18029F6B-DA33-E4F5-36F7-F346540D8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28" name="Graphic 827" descr="Blueberry with solid fill">
                      <a:extLst>
                        <a:ext uri="{FF2B5EF4-FFF2-40B4-BE49-F238E27FC236}">
                          <a16:creationId xmlns:a16="http://schemas.microsoft.com/office/drawing/2014/main" id="{861B6C08-B152-D4FA-C4F5-7D6CCCDCA2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23" name="Graphic 822" descr="Blueberry with solid fill">
                    <a:extLst>
                      <a:ext uri="{FF2B5EF4-FFF2-40B4-BE49-F238E27FC236}">
                        <a16:creationId xmlns:a16="http://schemas.microsoft.com/office/drawing/2014/main" id="{826A49C9-C978-F4D3-1463-DD3EC4A09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21" name="Graphic 820" descr="Blueberry with solid fill">
                  <a:extLst>
                    <a:ext uri="{FF2B5EF4-FFF2-40B4-BE49-F238E27FC236}">
                      <a16:creationId xmlns:a16="http://schemas.microsoft.com/office/drawing/2014/main" id="{7AA4E821-16A2-851A-061C-215A1FD177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03" name="Group 802">
                <a:extLst>
                  <a:ext uri="{FF2B5EF4-FFF2-40B4-BE49-F238E27FC236}">
                    <a16:creationId xmlns:a16="http://schemas.microsoft.com/office/drawing/2014/main" id="{5738ED05-BD40-13E0-2E50-44CF95B4F3B5}"/>
                  </a:ext>
                </a:extLst>
              </p:cNvPr>
              <p:cNvGrpSpPr/>
              <p:nvPr/>
            </p:nvGrpSpPr>
            <p:grpSpPr>
              <a:xfrm>
                <a:off x="4407408" y="685800"/>
                <a:ext cx="1545101" cy="1515793"/>
                <a:chOff x="4326824" y="1656185"/>
                <a:chExt cx="3537015" cy="3540654"/>
              </a:xfrm>
            </p:grpSpPr>
            <p:pic>
              <p:nvPicPr>
                <p:cNvPr id="816" name="Graphic 815" descr="Tree With Roots with solid fill">
                  <a:extLst>
                    <a:ext uri="{FF2B5EF4-FFF2-40B4-BE49-F238E27FC236}">
                      <a16:creationId xmlns:a16="http://schemas.microsoft.com/office/drawing/2014/main" id="{268B0672-214F-C076-8054-B81D14FA23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17" name="Graphic 816" descr="Tree With Roots with solid fill">
                  <a:extLst>
                    <a:ext uri="{FF2B5EF4-FFF2-40B4-BE49-F238E27FC236}">
                      <a16:creationId xmlns:a16="http://schemas.microsoft.com/office/drawing/2014/main" id="{82EC9196-4CF9-0047-75DD-2072041001C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818" name="Graphic 817" descr="Blueberry with solid fill">
                  <a:extLst>
                    <a:ext uri="{FF2B5EF4-FFF2-40B4-BE49-F238E27FC236}">
                      <a16:creationId xmlns:a16="http://schemas.microsoft.com/office/drawing/2014/main" id="{BE94D747-F054-11CA-FF69-B3DEAAC37E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19" name="Graphic 818" descr="Blueberry with solid fill">
                  <a:extLst>
                    <a:ext uri="{FF2B5EF4-FFF2-40B4-BE49-F238E27FC236}">
                      <a16:creationId xmlns:a16="http://schemas.microsoft.com/office/drawing/2014/main" id="{AA121A7F-E856-03FA-D374-A03C347782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04" name="Group 803">
                <a:extLst>
                  <a:ext uri="{FF2B5EF4-FFF2-40B4-BE49-F238E27FC236}">
                    <a16:creationId xmlns:a16="http://schemas.microsoft.com/office/drawing/2014/main" id="{143374A4-5B18-7508-6F16-87CD1E996E5F}"/>
                  </a:ext>
                </a:extLst>
              </p:cNvPr>
              <p:cNvGrpSpPr/>
              <p:nvPr/>
            </p:nvGrpSpPr>
            <p:grpSpPr>
              <a:xfrm>
                <a:off x="4039051" y="1532229"/>
                <a:ext cx="3747362" cy="3691070"/>
                <a:chOff x="4127747" y="1737360"/>
                <a:chExt cx="3145026" cy="2880825"/>
              </a:xfrm>
            </p:grpSpPr>
            <p:pic>
              <p:nvPicPr>
                <p:cNvPr id="805" name="Graphic 804" descr="Plant with solid fill">
                  <a:extLst>
                    <a:ext uri="{FF2B5EF4-FFF2-40B4-BE49-F238E27FC236}">
                      <a16:creationId xmlns:a16="http://schemas.microsoft.com/office/drawing/2014/main" id="{144019BB-C014-EDB5-18C6-1CADA77107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06" name="Graphic 805" descr="Plant with solid fill">
                  <a:extLst>
                    <a:ext uri="{FF2B5EF4-FFF2-40B4-BE49-F238E27FC236}">
                      <a16:creationId xmlns:a16="http://schemas.microsoft.com/office/drawing/2014/main" id="{A979FD11-42ED-D637-DA79-911DD5C82A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07" name="Graphic 806" descr="Plant with solid fill">
                  <a:extLst>
                    <a:ext uri="{FF2B5EF4-FFF2-40B4-BE49-F238E27FC236}">
                      <a16:creationId xmlns:a16="http://schemas.microsoft.com/office/drawing/2014/main" id="{EC54E5A9-6DEB-1D08-E351-1833A32521E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08" name="Graphic 807" descr="Plant with solid fill">
                  <a:extLst>
                    <a:ext uri="{FF2B5EF4-FFF2-40B4-BE49-F238E27FC236}">
                      <a16:creationId xmlns:a16="http://schemas.microsoft.com/office/drawing/2014/main" id="{96D7D9ED-EBD4-AE38-7F98-F7BD305388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09" name="Multiplication Sign 808">
                  <a:extLst>
                    <a:ext uri="{FF2B5EF4-FFF2-40B4-BE49-F238E27FC236}">
                      <a16:creationId xmlns:a16="http://schemas.microsoft.com/office/drawing/2014/main" id="{F39A1A7B-A369-C658-FAD5-F84D47DFE6E6}"/>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10" name="Straight Connector 809">
                  <a:extLst>
                    <a:ext uri="{FF2B5EF4-FFF2-40B4-BE49-F238E27FC236}">
                      <a16:creationId xmlns:a16="http://schemas.microsoft.com/office/drawing/2014/main" id="{2D0B4E53-C05E-EB35-6A72-233D79AFCB1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1" name="Straight Connector 810">
                  <a:extLst>
                    <a:ext uri="{FF2B5EF4-FFF2-40B4-BE49-F238E27FC236}">
                      <a16:creationId xmlns:a16="http://schemas.microsoft.com/office/drawing/2014/main" id="{4582219D-C837-3094-4068-0D74BD3CE00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12" name="Straight Connector 811">
                  <a:extLst>
                    <a:ext uri="{FF2B5EF4-FFF2-40B4-BE49-F238E27FC236}">
                      <a16:creationId xmlns:a16="http://schemas.microsoft.com/office/drawing/2014/main" id="{4038A0E4-9D28-38BE-DA0B-2CE242F302B2}"/>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3" name="Straight Connector 812">
                  <a:extLst>
                    <a:ext uri="{FF2B5EF4-FFF2-40B4-BE49-F238E27FC236}">
                      <a16:creationId xmlns:a16="http://schemas.microsoft.com/office/drawing/2014/main" id="{542D6CE5-94B2-19A5-121E-25FBFFCE1ED5}"/>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4" name="Straight Connector 813">
                  <a:extLst>
                    <a:ext uri="{FF2B5EF4-FFF2-40B4-BE49-F238E27FC236}">
                      <a16:creationId xmlns:a16="http://schemas.microsoft.com/office/drawing/2014/main" id="{E566E932-54BA-EAB0-86A3-81316AA6498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5" name="Straight Connector 814">
                  <a:extLst>
                    <a:ext uri="{FF2B5EF4-FFF2-40B4-BE49-F238E27FC236}">
                      <a16:creationId xmlns:a16="http://schemas.microsoft.com/office/drawing/2014/main" id="{9FF17D7C-8704-2058-75DE-C627B57C8EA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2" name="Group 661">
              <a:extLst>
                <a:ext uri="{FF2B5EF4-FFF2-40B4-BE49-F238E27FC236}">
                  <a16:creationId xmlns:a16="http://schemas.microsoft.com/office/drawing/2014/main" id="{6EE32D73-2A0B-916B-5BF5-EE2F362BC82A}"/>
                </a:ext>
              </a:extLst>
            </p:cNvPr>
            <p:cNvGrpSpPr/>
            <p:nvPr/>
          </p:nvGrpSpPr>
          <p:grpSpPr>
            <a:xfrm>
              <a:off x="2406628" y="315338"/>
              <a:ext cx="1734429" cy="2076062"/>
              <a:chOff x="4039051" y="685800"/>
              <a:chExt cx="3747362" cy="4537499"/>
            </a:xfrm>
          </p:grpSpPr>
          <p:grpSp>
            <p:nvGrpSpPr>
              <p:cNvPr id="775" name="Group 774">
                <a:extLst>
                  <a:ext uri="{FF2B5EF4-FFF2-40B4-BE49-F238E27FC236}">
                    <a16:creationId xmlns:a16="http://schemas.microsoft.com/office/drawing/2014/main" id="{9962FC3E-CB09-F516-0220-4D6BA281A29E}"/>
                  </a:ext>
                </a:extLst>
              </p:cNvPr>
              <p:cNvGrpSpPr/>
              <p:nvPr/>
            </p:nvGrpSpPr>
            <p:grpSpPr>
              <a:xfrm>
                <a:off x="6236208" y="685800"/>
                <a:ext cx="1545101" cy="1515793"/>
                <a:chOff x="6236208" y="685800"/>
                <a:chExt cx="1545101" cy="1515793"/>
              </a:xfrm>
            </p:grpSpPr>
            <p:grpSp>
              <p:nvGrpSpPr>
                <p:cNvPr id="793" name="Group 792">
                  <a:extLst>
                    <a:ext uri="{FF2B5EF4-FFF2-40B4-BE49-F238E27FC236}">
                      <a16:creationId xmlns:a16="http://schemas.microsoft.com/office/drawing/2014/main" id="{CD264D5C-2A4E-55CC-D022-07F473EED9BD}"/>
                    </a:ext>
                  </a:extLst>
                </p:cNvPr>
                <p:cNvGrpSpPr/>
                <p:nvPr/>
              </p:nvGrpSpPr>
              <p:grpSpPr>
                <a:xfrm>
                  <a:off x="6236208" y="685800"/>
                  <a:ext cx="1545101" cy="1515793"/>
                  <a:chOff x="6236208" y="685800"/>
                  <a:chExt cx="1545101" cy="1515793"/>
                </a:xfrm>
              </p:grpSpPr>
              <p:grpSp>
                <p:nvGrpSpPr>
                  <p:cNvPr id="795" name="Group 794">
                    <a:extLst>
                      <a:ext uri="{FF2B5EF4-FFF2-40B4-BE49-F238E27FC236}">
                        <a16:creationId xmlns:a16="http://schemas.microsoft.com/office/drawing/2014/main" id="{C2116993-0CC6-8AC5-BCFE-F82002F9B523}"/>
                      </a:ext>
                    </a:extLst>
                  </p:cNvPr>
                  <p:cNvGrpSpPr/>
                  <p:nvPr/>
                </p:nvGrpSpPr>
                <p:grpSpPr>
                  <a:xfrm>
                    <a:off x="6236208" y="685800"/>
                    <a:ext cx="1545101" cy="1515793"/>
                    <a:chOff x="4326824" y="1656185"/>
                    <a:chExt cx="3537015" cy="3540654"/>
                  </a:xfrm>
                </p:grpSpPr>
                <p:pic>
                  <p:nvPicPr>
                    <p:cNvPr id="797" name="Graphic 796" descr="Tree With Roots with solid fill">
                      <a:extLst>
                        <a:ext uri="{FF2B5EF4-FFF2-40B4-BE49-F238E27FC236}">
                          <a16:creationId xmlns:a16="http://schemas.microsoft.com/office/drawing/2014/main" id="{8138EEC0-94F3-7F22-D184-92FAC14E03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8" name="Graphic 797" descr="Tree With Roots with solid fill">
                      <a:extLst>
                        <a:ext uri="{FF2B5EF4-FFF2-40B4-BE49-F238E27FC236}">
                          <a16:creationId xmlns:a16="http://schemas.microsoft.com/office/drawing/2014/main" id="{1367150B-78DB-09C4-E7B8-61454097934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99" name="Graphic 798" descr="Blueberry with solid fill">
                      <a:extLst>
                        <a:ext uri="{FF2B5EF4-FFF2-40B4-BE49-F238E27FC236}">
                          <a16:creationId xmlns:a16="http://schemas.microsoft.com/office/drawing/2014/main" id="{A07D1169-9E0A-443E-444C-112630F279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00" name="Graphic 799" descr="Blueberry with solid fill">
                      <a:extLst>
                        <a:ext uri="{FF2B5EF4-FFF2-40B4-BE49-F238E27FC236}">
                          <a16:creationId xmlns:a16="http://schemas.microsoft.com/office/drawing/2014/main" id="{BD5C3097-F92B-6E16-F8CB-3B3B805005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01" name="Graphic 800" descr="Blueberry with solid fill">
                      <a:extLst>
                        <a:ext uri="{FF2B5EF4-FFF2-40B4-BE49-F238E27FC236}">
                          <a16:creationId xmlns:a16="http://schemas.microsoft.com/office/drawing/2014/main" id="{E7D2D6A9-7ECB-4B68-DA76-F4AAC67EE9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96" name="Graphic 795" descr="Blueberry with solid fill">
                    <a:extLst>
                      <a:ext uri="{FF2B5EF4-FFF2-40B4-BE49-F238E27FC236}">
                        <a16:creationId xmlns:a16="http://schemas.microsoft.com/office/drawing/2014/main" id="{A6B9347C-696C-140E-8B57-D18C2E142A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94" name="Graphic 793" descr="Blueberry with solid fill">
                  <a:extLst>
                    <a:ext uri="{FF2B5EF4-FFF2-40B4-BE49-F238E27FC236}">
                      <a16:creationId xmlns:a16="http://schemas.microsoft.com/office/drawing/2014/main" id="{46F53235-D493-2C99-BF76-1463A5F67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76" name="Group 775">
                <a:extLst>
                  <a:ext uri="{FF2B5EF4-FFF2-40B4-BE49-F238E27FC236}">
                    <a16:creationId xmlns:a16="http://schemas.microsoft.com/office/drawing/2014/main" id="{899938F3-8D6B-8FE0-77D7-AFE3BE436EBA}"/>
                  </a:ext>
                </a:extLst>
              </p:cNvPr>
              <p:cNvGrpSpPr/>
              <p:nvPr/>
            </p:nvGrpSpPr>
            <p:grpSpPr>
              <a:xfrm>
                <a:off x="4407408" y="685800"/>
                <a:ext cx="1545101" cy="1515793"/>
                <a:chOff x="4326824" y="1656185"/>
                <a:chExt cx="3537015" cy="3540654"/>
              </a:xfrm>
            </p:grpSpPr>
            <p:pic>
              <p:nvPicPr>
                <p:cNvPr id="789" name="Graphic 788" descr="Tree With Roots with solid fill">
                  <a:extLst>
                    <a:ext uri="{FF2B5EF4-FFF2-40B4-BE49-F238E27FC236}">
                      <a16:creationId xmlns:a16="http://schemas.microsoft.com/office/drawing/2014/main" id="{F40C8758-82B6-2CFF-B1B6-9E9C7940A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0" name="Graphic 789" descr="Tree With Roots with solid fill">
                  <a:extLst>
                    <a:ext uri="{FF2B5EF4-FFF2-40B4-BE49-F238E27FC236}">
                      <a16:creationId xmlns:a16="http://schemas.microsoft.com/office/drawing/2014/main" id="{75865E46-92AC-DF77-8B3F-32519957F5A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91" name="Graphic 790" descr="Blueberry with solid fill">
                  <a:extLst>
                    <a:ext uri="{FF2B5EF4-FFF2-40B4-BE49-F238E27FC236}">
                      <a16:creationId xmlns:a16="http://schemas.microsoft.com/office/drawing/2014/main" id="{A90DEBD5-C436-22ED-EA56-5E637A65CC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92" name="Graphic 791" descr="Blueberry with solid fill">
                  <a:extLst>
                    <a:ext uri="{FF2B5EF4-FFF2-40B4-BE49-F238E27FC236}">
                      <a16:creationId xmlns:a16="http://schemas.microsoft.com/office/drawing/2014/main" id="{C34B65AE-B83C-3E1E-76B8-15E4986413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77" name="Group 776">
                <a:extLst>
                  <a:ext uri="{FF2B5EF4-FFF2-40B4-BE49-F238E27FC236}">
                    <a16:creationId xmlns:a16="http://schemas.microsoft.com/office/drawing/2014/main" id="{EDFCFC1B-65CC-55CF-D935-90E56A739520}"/>
                  </a:ext>
                </a:extLst>
              </p:cNvPr>
              <p:cNvGrpSpPr/>
              <p:nvPr/>
            </p:nvGrpSpPr>
            <p:grpSpPr>
              <a:xfrm>
                <a:off x="4039051" y="1532229"/>
                <a:ext cx="3747362" cy="3691070"/>
                <a:chOff x="4127747" y="1737360"/>
                <a:chExt cx="3145026" cy="2880825"/>
              </a:xfrm>
            </p:grpSpPr>
            <p:pic>
              <p:nvPicPr>
                <p:cNvPr id="778" name="Graphic 777" descr="Plant with solid fill">
                  <a:extLst>
                    <a:ext uri="{FF2B5EF4-FFF2-40B4-BE49-F238E27FC236}">
                      <a16:creationId xmlns:a16="http://schemas.microsoft.com/office/drawing/2014/main" id="{9075DD84-E7AB-3272-0F4C-E439AFDEB24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779" name="Graphic 778" descr="Plant with solid fill">
                  <a:extLst>
                    <a:ext uri="{FF2B5EF4-FFF2-40B4-BE49-F238E27FC236}">
                      <a16:creationId xmlns:a16="http://schemas.microsoft.com/office/drawing/2014/main" id="{45B76CC1-0327-B5C7-FE0C-BF0813EE09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80" name="Graphic 779" descr="Plant with solid fill">
                  <a:extLst>
                    <a:ext uri="{FF2B5EF4-FFF2-40B4-BE49-F238E27FC236}">
                      <a16:creationId xmlns:a16="http://schemas.microsoft.com/office/drawing/2014/main" id="{508A1C0F-87FD-2A76-6E93-A336E245E2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81" name="Graphic 780" descr="Plant with solid fill">
                  <a:extLst>
                    <a:ext uri="{FF2B5EF4-FFF2-40B4-BE49-F238E27FC236}">
                      <a16:creationId xmlns:a16="http://schemas.microsoft.com/office/drawing/2014/main" id="{E0F09CA7-C359-90E3-E8C7-FC575FB16D3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782" name="Multiplication Sign 781">
                  <a:extLst>
                    <a:ext uri="{FF2B5EF4-FFF2-40B4-BE49-F238E27FC236}">
                      <a16:creationId xmlns:a16="http://schemas.microsoft.com/office/drawing/2014/main" id="{290C5C4B-89DE-6F3E-C823-F79823205E25}"/>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83" name="Straight Connector 782">
                  <a:extLst>
                    <a:ext uri="{FF2B5EF4-FFF2-40B4-BE49-F238E27FC236}">
                      <a16:creationId xmlns:a16="http://schemas.microsoft.com/office/drawing/2014/main" id="{325AAD77-5292-8FE5-AD8F-EC130E078324}"/>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4" name="Straight Connector 783">
                  <a:extLst>
                    <a:ext uri="{FF2B5EF4-FFF2-40B4-BE49-F238E27FC236}">
                      <a16:creationId xmlns:a16="http://schemas.microsoft.com/office/drawing/2014/main" id="{189850CA-F657-CBF0-ABEE-AFD92819501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85" name="Straight Connector 784">
                  <a:extLst>
                    <a:ext uri="{FF2B5EF4-FFF2-40B4-BE49-F238E27FC236}">
                      <a16:creationId xmlns:a16="http://schemas.microsoft.com/office/drawing/2014/main" id="{137D8AD9-D6CB-4F52-E686-9282FB6FB6A5}"/>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6" name="Straight Connector 785">
                  <a:extLst>
                    <a:ext uri="{FF2B5EF4-FFF2-40B4-BE49-F238E27FC236}">
                      <a16:creationId xmlns:a16="http://schemas.microsoft.com/office/drawing/2014/main" id="{517208E1-B4BC-14B1-A756-EDD32CE0107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7" name="Straight Connector 786">
                  <a:extLst>
                    <a:ext uri="{FF2B5EF4-FFF2-40B4-BE49-F238E27FC236}">
                      <a16:creationId xmlns:a16="http://schemas.microsoft.com/office/drawing/2014/main" id="{D9E617E3-0CC3-EEEA-4A52-49E269CED6F6}"/>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8" name="Straight Connector 787">
                  <a:extLst>
                    <a:ext uri="{FF2B5EF4-FFF2-40B4-BE49-F238E27FC236}">
                      <a16:creationId xmlns:a16="http://schemas.microsoft.com/office/drawing/2014/main" id="{E7A4769C-31B1-C548-FD9A-3E54B848BF7C}"/>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3" name="Group 662">
              <a:extLst>
                <a:ext uri="{FF2B5EF4-FFF2-40B4-BE49-F238E27FC236}">
                  <a16:creationId xmlns:a16="http://schemas.microsoft.com/office/drawing/2014/main" id="{137470A6-5120-D19D-D8F5-F5213D0A64F0}"/>
                </a:ext>
              </a:extLst>
            </p:cNvPr>
            <p:cNvGrpSpPr/>
            <p:nvPr/>
          </p:nvGrpSpPr>
          <p:grpSpPr>
            <a:xfrm>
              <a:off x="4268774" y="315338"/>
              <a:ext cx="1734429" cy="2076062"/>
              <a:chOff x="4039051" y="685800"/>
              <a:chExt cx="3747362" cy="4537499"/>
            </a:xfrm>
          </p:grpSpPr>
          <p:grpSp>
            <p:nvGrpSpPr>
              <p:cNvPr id="748" name="Group 747">
                <a:extLst>
                  <a:ext uri="{FF2B5EF4-FFF2-40B4-BE49-F238E27FC236}">
                    <a16:creationId xmlns:a16="http://schemas.microsoft.com/office/drawing/2014/main" id="{24807797-CAF6-8833-1841-FFE014FF973A}"/>
                  </a:ext>
                </a:extLst>
              </p:cNvPr>
              <p:cNvGrpSpPr/>
              <p:nvPr/>
            </p:nvGrpSpPr>
            <p:grpSpPr>
              <a:xfrm>
                <a:off x="6236208" y="685800"/>
                <a:ext cx="1545101" cy="1515793"/>
                <a:chOff x="6236208" y="685800"/>
                <a:chExt cx="1545101" cy="1515793"/>
              </a:xfrm>
            </p:grpSpPr>
            <p:grpSp>
              <p:nvGrpSpPr>
                <p:cNvPr id="766" name="Group 765">
                  <a:extLst>
                    <a:ext uri="{FF2B5EF4-FFF2-40B4-BE49-F238E27FC236}">
                      <a16:creationId xmlns:a16="http://schemas.microsoft.com/office/drawing/2014/main" id="{785D6E50-EC9D-8F12-6A34-BF8075767F18}"/>
                    </a:ext>
                  </a:extLst>
                </p:cNvPr>
                <p:cNvGrpSpPr/>
                <p:nvPr/>
              </p:nvGrpSpPr>
              <p:grpSpPr>
                <a:xfrm>
                  <a:off x="6236208" y="685800"/>
                  <a:ext cx="1545101" cy="1515793"/>
                  <a:chOff x="6236208" y="685800"/>
                  <a:chExt cx="1545101" cy="1515793"/>
                </a:xfrm>
              </p:grpSpPr>
              <p:grpSp>
                <p:nvGrpSpPr>
                  <p:cNvPr id="768" name="Group 767">
                    <a:extLst>
                      <a:ext uri="{FF2B5EF4-FFF2-40B4-BE49-F238E27FC236}">
                        <a16:creationId xmlns:a16="http://schemas.microsoft.com/office/drawing/2014/main" id="{46DBD415-5A54-2D3A-D426-B5412027F1B2}"/>
                      </a:ext>
                    </a:extLst>
                  </p:cNvPr>
                  <p:cNvGrpSpPr/>
                  <p:nvPr/>
                </p:nvGrpSpPr>
                <p:grpSpPr>
                  <a:xfrm>
                    <a:off x="6236208" y="685800"/>
                    <a:ext cx="1545101" cy="1515793"/>
                    <a:chOff x="4326824" y="1656185"/>
                    <a:chExt cx="3537015" cy="3540654"/>
                  </a:xfrm>
                </p:grpSpPr>
                <p:pic>
                  <p:nvPicPr>
                    <p:cNvPr id="770" name="Graphic 769" descr="Tree With Roots with solid fill">
                      <a:extLst>
                        <a:ext uri="{FF2B5EF4-FFF2-40B4-BE49-F238E27FC236}">
                          <a16:creationId xmlns:a16="http://schemas.microsoft.com/office/drawing/2014/main" id="{DB05B02D-9750-2F42-4D7D-B0FAEF8D7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71" name="Graphic 770" descr="Tree With Roots with solid fill">
                      <a:extLst>
                        <a:ext uri="{FF2B5EF4-FFF2-40B4-BE49-F238E27FC236}">
                          <a16:creationId xmlns:a16="http://schemas.microsoft.com/office/drawing/2014/main" id="{338C3012-3DBC-8E9E-6967-0DD09B91273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72" name="Graphic 771" descr="Blueberry with solid fill">
                      <a:extLst>
                        <a:ext uri="{FF2B5EF4-FFF2-40B4-BE49-F238E27FC236}">
                          <a16:creationId xmlns:a16="http://schemas.microsoft.com/office/drawing/2014/main" id="{4448EF8F-DD4F-456A-0E41-238B85B438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73" name="Graphic 772" descr="Blueberry with solid fill">
                      <a:extLst>
                        <a:ext uri="{FF2B5EF4-FFF2-40B4-BE49-F238E27FC236}">
                          <a16:creationId xmlns:a16="http://schemas.microsoft.com/office/drawing/2014/main" id="{FD764477-D8CD-DE84-4558-FCF4FABAB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74" name="Graphic 773" descr="Blueberry with solid fill">
                      <a:extLst>
                        <a:ext uri="{FF2B5EF4-FFF2-40B4-BE49-F238E27FC236}">
                          <a16:creationId xmlns:a16="http://schemas.microsoft.com/office/drawing/2014/main" id="{59399C02-9475-5DA3-EB35-842B6CBBD2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69" name="Graphic 768" descr="Blueberry with solid fill">
                    <a:extLst>
                      <a:ext uri="{FF2B5EF4-FFF2-40B4-BE49-F238E27FC236}">
                        <a16:creationId xmlns:a16="http://schemas.microsoft.com/office/drawing/2014/main" id="{5A77DF84-6FB5-D298-9282-CF257C1754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67" name="Graphic 766" descr="Blueberry with solid fill">
                  <a:extLst>
                    <a:ext uri="{FF2B5EF4-FFF2-40B4-BE49-F238E27FC236}">
                      <a16:creationId xmlns:a16="http://schemas.microsoft.com/office/drawing/2014/main" id="{3512E974-FBF9-A68E-2593-4AF9AE2F3C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49" name="Group 748">
                <a:extLst>
                  <a:ext uri="{FF2B5EF4-FFF2-40B4-BE49-F238E27FC236}">
                    <a16:creationId xmlns:a16="http://schemas.microsoft.com/office/drawing/2014/main" id="{681CFF07-9F52-C373-EC7F-ADEE2E88CAAA}"/>
                  </a:ext>
                </a:extLst>
              </p:cNvPr>
              <p:cNvGrpSpPr/>
              <p:nvPr/>
            </p:nvGrpSpPr>
            <p:grpSpPr>
              <a:xfrm>
                <a:off x="4407408" y="685800"/>
                <a:ext cx="1545101" cy="1515793"/>
                <a:chOff x="4326824" y="1656185"/>
                <a:chExt cx="3537015" cy="3540654"/>
              </a:xfrm>
            </p:grpSpPr>
            <p:pic>
              <p:nvPicPr>
                <p:cNvPr id="762" name="Graphic 761" descr="Tree With Roots with solid fill">
                  <a:extLst>
                    <a:ext uri="{FF2B5EF4-FFF2-40B4-BE49-F238E27FC236}">
                      <a16:creationId xmlns:a16="http://schemas.microsoft.com/office/drawing/2014/main" id="{7BC6D6A6-0849-1FA0-DFD0-43C274CC44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63" name="Graphic 762" descr="Tree With Roots with solid fill">
                  <a:extLst>
                    <a:ext uri="{FF2B5EF4-FFF2-40B4-BE49-F238E27FC236}">
                      <a16:creationId xmlns:a16="http://schemas.microsoft.com/office/drawing/2014/main" id="{ADE6D8D0-EF6B-0B4F-FCEA-ED518BA12B6E}"/>
                    </a:ext>
                  </a:extLst>
                </p:cNvPr>
                <p:cNvPicPr>
                  <a:picLocks noChangeAspect="1"/>
                </p:cNvPicPr>
                <p:nvPr/>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b="48123"/>
                <a:stretch/>
              </p:blipFill>
              <p:spPr>
                <a:xfrm>
                  <a:off x="4326824" y="1656185"/>
                  <a:ext cx="3535679" cy="1834208"/>
                </a:xfrm>
                <a:prstGeom prst="rect">
                  <a:avLst/>
                </a:prstGeom>
              </p:spPr>
            </p:pic>
            <p:pic>
              <p:nvPicPr>
                <p:cNvPr id="764" name="Graphic 763" descr="Blueberry with solid fill">
                  <a:extLst>
                    <a:ext uri="{FF2B5EF4-FFF2-40B4-BE49-F238E27FC236}">
                      <a16:creationId xmlns:a16="http://schemas.microsoft.com/office/drawing/2014/main" id="{3B4E991F-F86B-8B0A-10F0-F3016EB6AA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65" name="Graphic 764" descr="Blueberry with solid fill">
                  <a:extLst>
                    <a:ext uri="{FF2B5EF4-FFF2-40B4-BE49-F238E27FC236}">
                      <a16:creationId xmlns:a16="http://schemas.microsoft.com/office/drawing/2014/main" id="{6DD21F71-50EA-6C5B-7694-19A2682A19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50" name="Group 749">
                <a:extLst>
                  <a:ext uri="{FF2B5EF4-FFF2-40B4-BE49-F238E27FC236}">
                    <a16:creationId xmlns:a16="http://schemas.microsoft.com/office/drawing/2014/main" id="{A697791D-3E05-F14D-5BE6-AEC959FE895D}"/>
                  </a:ext>
                </a:extLst>
              </p:cNvPr>
              <p:cNvGrpSpPr/>
              <p:nvPr/>
            </p:nvGrpSpPr>
            <p:grpSpPr>
              <a:xfrm>
                <a:off x="4039051" y="1532229"/>
                <a:ext cx="3747362" cy="3691070"/>
                <a:chOff x="4127747" y="1737360"/>
                <a:chExt cx="3145026" cy="2880825"/>
              </a:xfrm>
            </p:grpSpPr>
            <p:pic>
              <p:nvPicPr>
                <p:cNvPr id="751" name="Graphic 750" descr="Plant with solid fill">
                  <a:extLst>
                    <a:ext uri="{FF2B5EF4-FFF2-40B4-BE49-F238E27FC236}">
                      <a16:creationId xmlns:a16="http://schemas.microsoft.com/office/drawing/2014/main" id="{B63B8828-3AB9-D084-C50E-8DCF0737B3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52" name="Graphic 751" descr="Plant with solid fill">
                  <a:extLst>
                    <a:ext uri="{FF2B5EF4-FFF2-40B4-BE49-F238E27FC236}">
                      <a16:creationId xmlns:a16="http://schemas.microsoft.com/office/drawing/2014/main" id="{79F1F64A-8615-4C05-F7DB-32E98B4DE8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53" name="Graphic 752" descr="Plant with solid fill">
                  <a:extLst>
                    <a:ext uri="{FF2B5EF4-FFF2-40B4-BE49-F238E27FC236}">
                      <a16:creationId xmlns:a16="http://schemas.microsoft.com/office/drawing/2014/main" id="{E8410718-DB82-6F9D-0DBC-E1B256D7A08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54" name="Graphic 753" descr="Plant with solid fill">
                  <a:extLst>
                    <a:ext uri="{FF2B5EF4-FFF2-40B4-BE49-F238E27FC236}">
                      <a16:creationId xmlns:a16="http://schemas.microsoft.com/office/drawing/2014/main" id="{DF7C8BE2-8618-4534-B393-E6D3D33263E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55" name="Multiplication Sign 754">
                  <a:extLst>
                    <a:ext uri="{FF2B5EF4-FFF2-40B4-BE49-F238E27FC236}">
                      <a16:creationId xmlns:a16="http://schemas.microsoft.com/office/drawing/2014/main" id="{92813377-111F-5059-8136-55747571056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56" name="Straight Connector 755">
                  <a:extLst>
                    <a:ext uri="{FF2B5EF4-FFF2-40B4-BE49-F238E27FC236}">
                      <a16:creationId xmlns:a16="http://schemas.microsoft.com/office/drawing/2014/main" id="{607CFCC6-5B56-A550-77F3-5E3489D6B73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7" name="Straight Connector 756">
                  <a:extLst>
                    <a:ext uri="{FF2B5EF4-FFF2-40B4-BE49-F238E27FC236}">
                      <a16:creationId xmlns:a16="http://schemas.microsoft.com/office/drawing/2014/main" id="{EC2C21A6-B9B9-A7CD-220E-9E93307E4E11}"/>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58" name="Straight Connector 757">
                  <a:extLst>
                    <a:ext uri="{FF2B5EF4-FFF2-40B4-BE49-F238E27FC236}">
                      <a16:creationId xmlns:a16="http://schemas.microsoft.com/office/drawing/2014/main" id="{ADFBC41E-5AC2-76BC-F89B-B230370C9DD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9" name="Straight Connector 758">
                  <a:extLst>
                    <a:ext uri="{FF2B5EF4-FFF2-40B4-BE49-F238E27FC236}">
                      <a16:creationId xmlns:a16="http://schemas.microsoft.com/office/drawing/2014/main" id="{C702705B-94EB-381C-D4FD-6365C0946A1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0" name="Straight Connector 759">
                  <a:extLst>
                    <a:ext uri="{FF2B5EF4-FFF2-40B4-BE49-F238E27FC236}">
                      <a16:creationId xmlns:a16="http://schemas.microsoft.com/office/drawing/2014/main" id="{54A1F969-1E7B-B83E-9799-3359D56B9EEB}"/>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1" name="Straight Connector 760">
                  <a:extLst>
                    <a:ext uri="{FF2B5EF4-FFF2-40B4-BE49-F238E27FC236}">
                      <a16:creationId xmlns:a16="http://schemas.microsoft.com/office/drawing/2014/main" id="{FE80B369-5E87-571F-7CF3-80B508529C6E}"/>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4" name="Group 663">
              <a:extLst>
                <a:ext uri="{FF2B5EF4-FFF2-40B4-BE49-F238E27FC236}">
                  <a16:creationId xmlns:a16="http://schemas.microsoft.com/office/drawing/2014/main" id="{AFEA12E2-C043-121B-279F-4AE864745218}"/>
                </a:ext>
              </a:extLst>
            </p:cNvPr>
            <p:cNvGrpSpPr/>
            <p:nvPr/>
          </p:nvGrpSpPr>
          <p:grpSpPr>
            <a:xfrm>
              <a:off x="6130920" y="315338"/>
              <a:ext cx="1734429" cy="2076062"/>
              <a:chOff x="4039051" y="685800"/>
              <a:chExt cx="3747362" cy="4537499"/>
            </a:xfrm>
          </p:grpSpPr>
          <p:grpSp>
            <p:nvGrpSpPr>
              <p:cNvPr id="721" name="Group 720">
                <a:extLst>
                  <a:ext uri="{FF2B5EF4-FFF2-40B4-BE49-F238E27FC236}">
                    <a16:creationId xmlns:a16="http://schemas.microsoft.com/office/drawing/2014/main" id="{92EE51AF-3627-1257-0E3C-BC88A0907A10}"/>
                  </a:ext>
                </a:extLst>
              </p:cNvPr>
              <p:cNvGrpSpPr/>
              <p:nvPr/>
            </p:nvGrpSpPr>
            <p:grpSpPr>
              <a:xfrm>
                <a:off x="6236208" y="685800"/>
                <a:ext cx="1545101" cy="1515793"/>
                <a:chOff x="6236208" y="685800"/>
                <a:chExt cx="1545101" cy="1515793"/>
              </a:xfrm>
            </p:grpSpPr>
            <p:grpSp>
              <p:nvGrpSpPr>
                <p:cNvPr id="739" name="Group 738">
                  <a:extLst>
                    <a:ext uri="{FF2B5EF4-FFF2-40B4-BE49-F238E27FC236}">
                      <a16:creationId xmlns:a16="http://schemas.microsoft.com/office/drawing/2014/main" id="{6ED691A5-2707-7212-7981-80B0FC092676}"/>
                    </a:ext>
                  </a:extLst>
                </p:cNvPr>
                <p:cNvGrpSpPr/>
                <p:nvPr/>
              </p:nvGrpSpPr>
              <p:grpSpPr>
                <a:xfrm>
                  <a:off x="6236208" y="685800"/>
                  <a:ext cx="1545101" cy="1515793"/>
                  <a:chOff x="6236208" y="685800"/>
                  <a:chExt cx="1545101" cy="1515793"/>
                </a:xfrm>
              </p:grpSpPr>
              <p:grpSp>
                <p:nvGrpSpPr>
                  <p:cNvPr id="741" name="Group 740">
                    <a:extLst>
                      <a:ext uri="{FF2B5EF4-FFF2-40B4-BE49-F238E27FC236}">
                        <a16:creationId xmlns:a16="http://schemas.microsoft.com/office/drawing/2014/main" id="{7301E222-1A90-790E-C027-5995E8CE82CC}"/>
                      </a:ext>
                    </a:extLst>
                  </p:cNvPr>
                  <p:cNvGrpSpPr/>
                  <p:nvPr/>
                </p:nvGrpSpPr>
                <p:grpSpPr>
                  <a:xfrm>
                    <a:off x="6236208" y="685800"/>
                    <a:ext cx="1545101" cy="1515793"/>
                    <a:chOff x="4326824" y="1656185"/>
                    <a:chExt cx="3537015" cy="3540654"/>
                  </a:xfrm>
                </p:grpSpPr>
                <p:pic>
                  <p:nvPicPr>
                    <p:cNvPr id="743" name="Graphic 742" descr="Tree With Roots with solid fill">
                      <a:extLst>
                        <a:ext uri="{FF2B5EF4-FFF2-40B4-BE49-F238E27FC236}">
                          <a16:creationId xmlns:a16="http://schemas.microsoft.com/office/drawing/2014/main" id="{00AD9497-7268-5D85-6A89-2FA0157F5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44" name="Graphic 743" descr="Tree With Roots with solid fill">
                      <a:extLst>
                        <a:ext uri="{FF2B5EF4-FFF2-40B4-BE49-F238E27FC236}">
                          <a16:creationId xmlns:a16="http://schemas.microsoft.com/office/drawing/2014/main" id="{6AE5A73B-9904-6253-4A58-3ED945FBD9D6}"/>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745" name="Graphic 744" descr="Blueberry with solid fill">
                      <a:extLst>
                        <a:ext uri="{FF2B5EF4-FFF2-40B4-BE49-F238E27FC236}">
                          <a16:creationId xmlns:a16="http://schemas.microsoft.com/office/drawing/2014/main" id="{025E226E-9B8C-31D1-5B00-89810BCF9A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46" name="Graphic 745" descr="Blueberry with solid fill">
                      <a:extLst>
                        <a:ext uri="{FF2B5EF4-FFF2-40B4-BE49-F238E27FC236}">
                          <a16:creationId xmlns:a16="http://schemas.microsoft.com/office/drawing/2014/main" id="{119EBC74-D512-E6E5-2EEF-1852054D96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47" name="Graphic 746" descr="Blueberry with solid fill">
                      <a:extLst>
                        <a:ext uri="{FF2B5EF4-FFF2-40B4-BE49-F238E27FC236}">
                          <a16:creationId xmlns:a16="http://schemas.microsoft.com/office/drawing/2014/main" id="{A57EE0EB-DB10-93B0-ADC8-F8D88BCA4A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42" name="Graphic 741" descr="Blueberry with solid fill">
                    <a:extLst>
                      <a:ext uri="{FF2B5EF4-FFF2-40B4-BE49-F238E27FC236}">
                        <a16:creationId xmlns:a16="http://schemas.microsoft.com/office/drawing/2014/main" id="{F58B2F75-076E-A96F-EAB4-7357414AC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40" name="Graphic 739" descr="Blueberry with solid fill">
                  <a:extLst>
                    <a:ext uri="{FF2B5EF4-FFF2-40B4-BE49-F238E27FC236}">
                      <a16:creationId xmlns:a16="http://schemas.microsoft.com/office/drawing/2014/main" id="{E16AFA5E-F8D6-87C0-D749-F3BF3E79E2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22" name="Group 721">
                <a:extLst>
                  <a:ext uri="{FF2B5EF4-FFF2-40B4-BE49-F238E27FC236}">
                    <a16:creationId xmlns:a16="http://schemas.microsoft.com/office/drawing/2014/main" id="{B6BB39B8-2042-98DF-E497-F4DAAF3F867F}"/>
                  </a:ext>
                </a:extLst>
              </p:cNvPr>
              <p:cNvGrpSpPr/>
              <p:nvPr/>
            </p:nvGrpSpPr>
            <p:grpSpPr>
              <a:xfrm>
                <a:off x="4407408" y="685800"/>
                <a:ext cx="1545101" cy="1515793"/>
                <a:chOff x="4326824" y="1656185"/>
                <a:chExt cx="3537015" cy="3540654"/>
              </a:xfrm>
            </p:grpSpPr>
            <p:pic>
              <p:nvPicPr>
                <p:cNvPr id="735" name="Graphic 734" descr="Tree With Roots with solid fill">
                  <a:extLst>
                    <a:ext uri="{FF2B5EF4-FFF2-40B4-BE49-F238E27FC236}">
                      <a16:creationId xmlns:a16="http://schemas.microsoft.com/office/drawing/2014/main" id="{172788F4-1CE9-5397-95E2-866AA6B62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36" name="Graphic 735" descr="Tree With Roots with solid fill">
                  <a:extLst>
                    <a:ext uri="{FF2B5EF4-FFF2-40B4-BE49-F238E27FC236}">
                      <a16:creationId xmlns:a16="http://schemas.microsoft.com/office/drawing/2014/main" id="{E65B291D-18DA-333A-2D94-545D2A7976C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737" name="Graphic 736" descr="Blueberry with solid fill">
                  <a:extLst>
                    <a:ext uri="{FF2B5EF4-FFF2-40B4-BE49-F238E27FC236}">
                      <a16:creationId xmlns:a16="http://schemas.microsoft.com/office/drawing/2014/main" id="{4E7EA64E-7434-049B-F0BF-785B1358F3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38" name="Graphic 737" descr="Blueberry with solid fill">
                  <a:extLst>
                    <a:ext uri="{FF2B5EF4-FFF2-40B4-BE49-F238E27FC236}">
                      <a16:creationId xmlns:a16="http://schemas.microsoft.com/office/drawing/2014/main" id="{B49DF1D3-A57D-9470-02C4-7CF0679FA1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23" name="Group 722">
                <a:extLst>
                  <a:ext uri="{FF2B5EF4-FFF2-40B4-BE49-F238E27FC236}">
                    <a16:creationId xmlns:a16="http://schemas.microsoft.com/office/drawing/2014/main" id="{554479A2-DA48-8C63-C884-1C77072D529B}"/>
                  </a:ext>
                </a:extLst>
              </p:cNvPr>
              <p:cNvGrpSpPr/>
              <p:nvPr/>
            </p:nvGrpSpPr>
            <p:grpSpPr>
              <a:xfrm>
                <a:off x="4039051" y="1532229"/>
                <a:ext cx="3747362" cy="3691070"/>
                <a:chOff x="4127747" y="1737360"/>
                <a:chExt cx="3145026" cy="2880825"/>
              </a:xfrm>
            </p:grpSpPr>
            <p:pic>
              <p:nvPicPr>
                <p:cNvPr id="724" name="Graphic 723" descr="Plant with solid fill">
                  <a:extLst>
                    <a:ext uri="{FF2B5EF4-FFF2-40B4-BE49-F238E27FC236}">
                      <a16:creationId xmlns:a16="http://schemas.microsoft.com/office/drawing/2014/main" id="{B4118797-77F1-D7D3-6DF6-E06A21EB42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25" name="Graphic 724" descr="Plant with solid fill">
                  <a:extLst>
                    <a:ext uri="{FF2B5EF4-FFF2-40B4-BE49-F238E27FC236}">
                      <a16:creationId xmlns:a16="http://schemas.microsoft.com/office/drawing/2014/main" id="{DA4F08D4-A408-62DA-458E-38B337039B1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726" name="Graphic 725" descr="Plant with solid fill">
                  <a:extLst>
                    <a:ext uri="{FF2B5EF4-FFF2-40B4-BE49-F238E27FC236}">
                      <a16:creationId xmlns:a16="http://schemas.microsoft.com/office/drawing/2014/main" id="{72464127-9CC2-2967-1549-F6626FABC4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27" name="Graphic 726" descr="Plant with solid fill">
                  <a:extLst>
                    <a:ext uri="{FF2B5EF4-FFF2-40B4-BE49-F238E27FC236}">
                      <a16:creationId xmlns:a16="http://schemas.microsoft.com/office/drawing/2014/main" id="{79E51AE8-0D00-3442-006A-9EEACE9D19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28" name="Multiplication Sign 727">
                  <a:extLst>
                    <a:ext uri="{FF2B5EF4-FFF2-40B4-BE49-F238E27FC236}">
                      <a16:creationId xmlns:a16="http://schemas.microsoft.com/office/drawing/2014/main" id="{095C632C-3EE9-054C-5DF0-3921B5CCF0E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9" name="Straight Connector 728">
                  <a:extLst>
                    <a:ext uri="{FF2B5EF4-FFF2-40B4-BE49-F238E27FC236}">
                      <a16:creationId xmlns:a16="http://schemas.microsoft.com/office/drawing/2014/main" id="{A65B7D27-091C-D2A5-119F-E1D2567A4E1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0" name="Straight Connector 729">
                  <a:extLst>
                    <a:ext uri="{FF2B5EF4-FFF2-40B4-BE49-F238E27FC236}">
                      <a16:creationId xmlns:a16="http://schemas.microsoft.com/office/drawing/2014/main" id="{6DE8CEF1-C94C-7C8B-F15D-DEBE9A74B4A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31" name="Straight Connector 730">
                  <a:extLst>
                    <a:ext uri="{FF2B5EF4-FFF2-40B4-BE49-F238E27FC236}">
                      <a16:creationId xmlns:a16="http://schemas.microsoft.com/office/drawing/2014/main" id="{1CD8C914-C070-6D14-33E8-3BCB359A8659}"/>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2" name="Straight Connector 731">
                  <a:extLst>
                    <a:ext uri="{FF2B5EF4-FFF2-40B4-BE49-F238E27FC236}">
                      <a16:creationId xmlns:a16="http://schemas.microsoft.com/office/drawing/2014/main" id="{E864B37F-A0AB-364F-4CB4-A5E303B239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3" name="Straight Connector 732">
                  <a:extLst>
                    <a:ext uri="{FF2B5EF4-FFF2-40B4-BE49-F238E27FC236}">
                      <a16:creationId xmlns:a16="http://schemas.microsoft.com/office/drawing/2014/main" id="{59EF13D1-9E9F-7481-E0ED-B57DEEF8A45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4" name="Straight Connector 733">
                  <a:extLst>
                    <a:ext uri="{FF2B5EF4-FFF2-40B4-BE49-F238E27FC236}">
                      <a16:creationId xmlns:a16="http://schemas.microsoft.com/office/drawing/2014/main" id="{2E40C960-1C5F-E0A1-6A7F-5CCCADA176D0}"/>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5" name="Group 664">
              <a:extLst>
                <a:ext uri="{FF2B5EF4-FFF2-40B4-BE49-F238E27FC236}">
                  <a16:creationId xmlns:a16="http://schemas.microsoft.com/office/drawing/2014/main" id="{8CCB0ED8-5720-3DB9-37EF-A6401F23BE0E}"/>
                </a:ext>
              </a:extLst>
            </p:cNvPr>
            <p:cNvGrpSpPr/>
            <p:nvPr/>
          </p:nvGrpSpPr>
          <p:grpSpPr>
            <a:xfrm>
              <a:off x="7993066" y="315338"/>
              <a:ext cx="1734429" cy="2076062"/>
              <a:chOff x="4039051" y="685800"/>
              <a:chExt cx="3747362" cy="4537499"/>
            </a:xfrm>
          </p:grpSpPr>
          <p:grpSp>
            <p:nvGrpSpPr>
              <p:cNvPr id="694" name="Group 693">
                <a:extLst>
                  <a:ext uri="{FF2B5EF4-FFF2-40B4-BE49-F238E27FC236}">
                    <a16:creationId xmlns:a16="http://schemas.microsoft.com/office/drawing/2014/main" id="{D955AAD1-AA41-1E79-6527-6A618BE53366}"/>
                  </a:ext>
                </a:extLst>
              </p:cNvPr>
              <p:cNvGrpSpPr/>
              <p:nvPr/>
            </p:nvGrpSpPr>
            <p:grpSpPr>
              <a:xfrm>
                <a:off x="6236208" y="685800"/>
                <a:ext cx="1545101" cy="1515793"/>
                <a:chOff x="6236208" y="685800"/>
                <a:chExt cx="1545101" cy="1515793"/>
              </a:xfrm>
            </p:grpSpPr>
            <p:grpSp>
              <p:nvGrpSpPr>
                <p:cNvPr id="712" name="Group 711">
                  <a:extLst>
                    <a:ext uri="{FF2B5EF4-FFF2-40B4-BE49-F238E27FC236}">
                      <a16:creationId xmlns:a16="http://schemas.microsoft.com/office/drawing/2014/main" id="{730D7A34-349C-DC4B-754D-7FA2D42AF6E3}"/>
                    </a:ext>
                  </a:extLst>
                </p:cNvPr>
                <p:cNvGrpSpPr/>
                <p:nvPr/>
              </p:nvGrpSpPr>
              <p:grpSpPr>
                <a:xfrm>
                  <a:off x="6236208" y="685800"/>
                  <a:ext cx="1545101" cy="1515793"/>
                  <a:chOff x="6236208" y="685800"/>
                  <a:chExt cx="1545101" cy="1515793"/>
                </a:xfrm>
              </p:grpSpPr>
              <p:grpSp>
                <p:nvGrpSpPr>
                  <p:cNvPr id="714" name="Group 713">
                    <a:extLst>
                      <a:ext uri="{FF2B5EF4-FFF2-40B4-BE49-F238E27FC236}">
                        <a16:creationId xmlns:a16="http://schemas.microsoft.com/office/drawing/2014/main" id="{2B07D788-E10E-F043-9389-8F7427A425DA}"/>
                      </a:ext>
                    </a:extLst>
                  </p:cNvPr>
                  <p:cNvGrpSpPr/>
                  <p:nvPr/>
                </p:nvGrpSpPr>
                <p:grpSpPr>
                  <a:xfrm>
                    <a:off x="6236208" y="685800"/>
                    <a:ext cx="1545101" cy="1515793"/>
                    <a:chOff x="4326824" y="1656185"/>
                    <a:chExt cx="3537015" cy="3540654"/>
                  </a:xfrm>
                </p:grpSpPr>
                <p:pic>
                  <p:nvPicPr>
                    <p:cNvPr id="716" name="Graphic 715" descr="Tree With Roots with solid fill">
                      <a:extLst>
                        <a:ext uri="{FF2B5EF4-FFF2-40B4-BE49-F238E27FC236}">
                          <a16:creationId xmlns:a16="http://schemas.microsoft.com/office/drawing/2014/main" id="{29445F90-110C-00E9-1D31-8141BB770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17" name="Graphic 716" descr="Tree With Roots with solid fill">
                      <a:extLst>
                        <a:ext uri="{FF2B5EF4-FFF2-40B4-BE49-F238E27FC236}">
                          <a16:creationId xmlns:a16="http://schemas.microsoft.com/office/drawing/2014/main" id="{19143688-3CCA-30EC-C295-E45F9EAF048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718" name="Graphic 717" descr="Blueberry with solid fill">
                      <a:extLst>
                        <a:ext uri="{FF2B5EF4-FFF2-40B4-BE49-F238E27FC236}">
                          <a16:creationId xmlns:a16="http://schemas.microsoft.com/office/drawing/2014/main" id="{993BC57B-7DBB-15D2-2E8B-AFDC339AB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19" name="Graphic 718" descr="Blueberry with solid fill">
                      <a:extLst>
                        <a:ext uri="{FF2B5EF4-FFF2-40B4-BE49-F238E27FC236}">
                          <a16:creationId xmlns:a16="http://schemas.microsoft.com/office/drawing/2014/main" id="{A9D14AB9-3286-78A6-F731-ABA523A065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20" name="Graphic 719" descr="Blueberry with solid fill">
                      <a:extLst>
                        <a:ext uri="{FF2B5EF4-FFF2-40B4-BE49-F238E27FC236}">
                          <a16:creationId xmlns:a16="http://schemas.microsoft.com/office/drawing/2014/main" id="{E8758FC3-9309-FF9F-A6A6-2444B2D042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15" name="Graphic 714" descr="Blueberry with solid fill">
                    <a:extLst>
                      <a:ext uri="{FF2B5EF4-FFF2-40B4-BE49-F238E27FC236}">
                        <a16:creationId xmlns:a16="http://schemas.microsoft.com/office/drawing/2014/main" id="{ADB4C756-5D59-9572-15BF-949C37351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13" name="Graphic 712" descr="Blueberry with solid fill">
                  <a:extLst>
                    <a:ext uri="{FF2B5EF4-FFF2-40B4-BE49-F238E27FC236}">
                      <a16:creationId xmlns:a16="http://schemas.microsoft.com/office/drawing/2014/main" id="{504287E7-7FB7-6247-33F9-C6306FA469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95" name="Group 694">
                <a:extLst>
                  <a:ext uri="{FF2B5EF4-FFF2-40B4-BE49-F238E27FC236}">
                    <a16:creationId xmlns:a16="http://schemas.microsoft.com/office/drawing/2014/main" id="{644210EB-8A10-3294-0E44-1A2A83302B5E}"/>
                  </a:ext>
                </a:extLst>
              </p:cNvPr>
              <p:cNvGrpSpPr/>
              <p:nvPr/>
            </p:nvGrpSpPr>
            <p:grpSpPr>
              <a:xfrm>
                <a:off x="4407408" y="685800"/>
                <a:ext cx="1545101" cy="1515793"/>
                <a:chOff x="4326824" y="1656185"/>
                <a:chExt cx="3537015" cy="3540654"/>
              </a:xfrm>
            </p:grpSpPr>
            <p:pic>
              <p:nvPicPr>
                <p:cNvPr id="708" name="Graphic 707" descr="Tree With Roots with solid fill">
                  <a:extLst>
                    <a:ext uri="{FF2B5EF4-FFF2-40B4-BE49-F238E27FC236}">
                      <a16:creationId xmlns:a16="http://schemas.microsoft.com/office/drawing/2014/main" id="{59DB5E16-01F4-E531-8902-D86A32F63D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09" name="Graphic 708" descr="Tree With Roots with solid fill">
                  <a:extLst>
                    <a:ext uri="{FF2B5EF4-FFF2-40B4-BE49-F238E27FC236}">
                      <a16:creationId xmlns:a16="http://schemas.microsoft.com/office/drawing/2014/main" id="{2C297957-998D-2E22-D8F8-E4F17CBD1F98}"/>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10" name="Graphic 709" descr="Blueberry with solid fill">
                  <a:extLst>
                    <a:ext uri="{FF2B5EF4-FFF2-40B4-BE49-F238E27FC236}">
                      <a16:creationId xmlns:a16="http://schemas.microsoft.com/office/drawing/2014/main" id="{D9E3144C-4C09-E206-D732-7B1DF37EB0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11" name="Graphic 710" descr="Blueberry with solid fill">
                  <a:extLst>
                    <a:ext uri="{FF2B5EF4-FFF2-40B4-BE49-F238E27FC236}">
                      <a16:creationId xmlns:a16="http://schemas.microsoft.com/office/drawing/2014/main" id="{EDD26BED-912B-EAC1-33A6-2BC8249616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96" name="Group 695">
                <a:extLst>
                  <a:ext uri="{FF2B5EF4-FFF2-40B4-BE49-F238E27FC236}">
                    <a16:creationId xmlns:a16="http://schemas.microsoft.com/office/drawing/2014/main" id="{C6D882CB-4F32-A9F0-EFEE-3A540067AFE1}"/>
                  </a:ext>
                </a:extLst>
              </p:cNvPr>
              <p:cNvGrpSpPr/>
              <p:nvPr/>
            </p:nvGrpSpPr>
            <p:grpSpPr>
              <a:xfrm>
                <a:off x="4039051" y="1532229"/>
                <a:ext cx="3747362" cy="3691070"/>
                <a:chOff x="4127747" y="1737360"/>
                <a:chExt cx="3145026" cy="2880825"/>
              </a:xfrm>
            </p:grpSpPr>
            <p:pic>
              <p:nvPicPr>
                <p:cNvPr id="697" name="Graphic 696" descr="Plant with solid fill">
                  <a:extLst>
                    <a:ext uri="{FF2B5EF4-FFF2-40B4-BE49-F238E27FC236}">
                      <a16:creationId xmlns:a16="http://schemas.microsoft.com/office/drawing/2014/main" id="{4EA3BC77-640D-34D9-A57B-9CB8E3926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98" name="Graphic 697" descr="Plant with solid fill">
                  <a:extLst>
                    <a:ext uri="{FF2B5EF4-FFF2-40B4-BE49-F238E27FC236}">
                      <a16:creationId xmlns:a16="http://schemas.microsoft.com/office/drawing/2014/main" id="{C458E313-A8E9-CC23-A061-28A26A2E1F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699" name="Graphic 698" descr="Plant with solid fill">
                  <a:extLst>
                    <a:ext uri="{FF2B5EF4-FFF2-40B4-BE49-F238E27FC236}">
                      <a16:creationId xmlns:a16="http://schemas.microsoft.com/office/drawing/2014/main" id="{E983F411-F263-73FC-B084-A12DD9484D1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700" name="Graphic 699" descr="Plant with solid fill">
                  <a:extLst>
                    <a:ext uri="{FF2B5EF4-FFF2-40B4-BE49-F238E27FC236}">
                      <a16:creationId xmlns:a16="http://schemas.microsoft.com/office/drawing/2014/main" id="{8AA37F4A-5051-EDD5-3543-A7A5D0D3D76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01" name="Multiplication Sign 700">
                  <a:extLst>
                    <a:ext uri="{FF2B5EF4-FFF2-40B4-BE49-F238E27FC236}">
                      <a16:creationId xmlns:a16="http://schemas.microsoft.com/office/drawing/2014/main" id="{FD78389F-2859-A529-94DC-9AD43A941550}"/>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02" name="Straight Connector 701">
                  <a:extLst>
                    <a:ext uri="{FF2B5EF4-FFF2-40B4-BE49-F238E27FC236}">
                      <a16:creationId xmlns:a16="http://schemas.microsoft.com/office/drawing/2014/main" id="{363C18FE-3C30-6164-6C1E-6D65A9EB777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3" name="Straight Connector 702">
                  <a:extLst>
                    <a:ext uri="{FF2B5EF4-FFF2-40B4-BE49-F238E27FC236}">
                      <a16:creationId xmlns:a16="http://schemas.microsoft.com/office/drawing/2014/main" id="{6727E2F2-8107-4185-8E52-3D4B19FEBC3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04" name="Straight Connector 703">
                  <a:extLst>
                    <a:ext uri="{FF2B5EF4-FFF2-40B4-BE49-F238E27FC236}">
                      <a16:creationId xmlns:a16="http://schemas.microsoft.com/office/drawing/2014/main" id="{B3AC26D3-28BC-F458-16D2-EDB2231A5E7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5" name="Straight Connector 704">
                  <a:extLst>
                    <a:ext uri="{FF2B5EF4-FFF2-40B4-BE49-F238E27FC236}">
                      <a16:creationId xmlns:a16="http://schemas.microsoft.com/office/drawing/2014/main" id="{ACEBEF29-14E1-AB05-8AAD-01D5CD2732C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6" name="Straight Connector 705">
                  <a:extLst>
                    <a:ext uri="{FF2B5EF4-FFF2-40B4-BE49-F238E27FC236}">
                      <a16:creationId xmlns:a16="http://schemas.microsoft.com/office/drawing/2014/main" id="{D77C2E08-390C-BA54-2E62-A5C887EE59D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7" name="Straight Connector 706">
                  <a:extLst>
                    <a:ext uri="{FF2B5EF4-FFF2-40B4-BE49-F238E27FC236}">
                      <a16:creationId xmlns:a16="http://schemas.microsoft.com/office/drawing/2014/main" id="{C07044F2-50FD-6805-CA79-ECCEE6878F7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6" name="Group 665">
              <a:extLst>
                <a:ext uri="{FF2B5EF4-FFF2-40B4-BE49-F238E27FC236}">
                  <a16:creationId xmlns:a16="http://schemas.microsoft.com/office/drawing/2014/main" id="{61307169-8EE1-A4DA-31FC-AD2AE384A969}"/>
                </a:ext>
              </a:extLst>
            </p:cNvPr>
            <p:cNvGrpSpPr/>
            <p:nvPr/>
          </p:nvGrpSpPr>
          <p:grpSpPr>
            <a:xfrm>
              <a:off x="544482" y="315338"/>
              <a:ext cx="1734429" cy="2076062"/>
              <a:chOff x="4039051" y="685800"/>
              <a:chExt cx="3747362" cy="4537499"/>
            </a:xfrm>
          </p:grpSpPr>
          <p:grpSp>
            <p:nvGrpSpPr>
              <p:cNvPr id="667" name="Group 666">
                <a:extLst>
                  <a:ext uri="{FF2B5EF4-FFF2-40B4-BE49-F238E27FC236}">
                    <a16:creationId xmlns:a16="http://schemas.microsoft.com/office/drawing/2014/main" id="{679B8BBA-6671-4852-5CDF-0BB683B3CF00}"/>
                  </a:ext>
                </a:extLst>
              </p:cNvPr>
              <p:cNvGrpSpPr/>
              <p:nvPr/>
            </p:nvGrpSpPr>
            <p:grpSpPr>
              <a:xfrm>
                <a:off x="6236208" y="685800"/>
                <a:ext cx="1545101" cy="1515793"/>
                <a:chOff x="6236208" y="685800"/>
                <a:chExt cx="1545101" cy="1515793"/>
              </a:xfrm>
            </p:grpSpPr>
            <p:grpSp>
              <p:nvGrpSpPr>
                <p:cNvPr id="685" name="Group 684">
                  <a:extLst>
                    <a:ext uri="{FF2B5EF4-FFF2-40B4-BE49-F238E27FC236}">
                      <a16:creationId xmlns:a16="http://schemas.microsoft.com/office/drawing/2014/main" id="{B7D5236D-14C7-EF93-DEBC-6BA36CA4A5A5}"/>
                    </a:ext>
                  </a:extLst>
                </p:cNvPr>
                <p:cNvGrpSpPr/>
                <p:nvPr/>
              </p:nvGrpSpPr>
              <p:grpSpPr>
                <a:xfrm>
                  <a:off x="6236208" y="685800"/>
                  <a:ext cx="1545101" cy="1515793"/>
                  <a:chOff x="6236208" y="685800"/>
                  <a:chExt cx="1545101" cy="1515793"/>
                </a:xfrm>
              </p:grpSpPr>
              <p:grpSp>
                <p:nvGrpSpPr>
                  <p:cNvPr id="687" name="Group 686">
                    <a:extLst>
                      <a:ext uri="{FF2B5EF4-FFF2-40B4-BE49-F238E27FC236}">
                        <a16:creationId xmlns:a16="http://schemas.microsoft.com/office/drawing/2014/main" id="{53AD9865-B7C5-8A54-4EDB-7707F125FA3A}"/>
                      </a:ext>
                    </a:extLst>
                  </p:cNvPr>
                  <p:cNvGrpSpPr/>
                  <p:nvPr/>
                </p:nvGrpSpPr>
                <p:grpSpPr>
                  <a:xfrm>
                    <a:off x="6236208" y="685800"/>
                    <a:ext cx="1545101" cy="1515793"/>
                    <a:chOff x="4326824" y="1656185"/>
                    <a:chExt cx="3537015" cy="3540654"/>
                  </a:xfrm>
                </p:grpSpPr>
                <p:pic>
                  <p:nvPicPr>
                    <p:cNvPr id="689" name="Graphic 688" descr="Tree With Roots with solid fill">
                      <a:extLst>
                        <a:ext uri="{FF2B5EF4-FFF2-40B4-BE49-F238E27FC236}">
                          <a16:creationId xmlns:a16="http://schemas.microsoft.com/office/drawing/2014/main" id="{2A91CE42-810F-78F1-01B0-FB65BEF89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90" name="Graphic 689" descr="Tree With Roots with solid fill">
                      <a:extLst>
                        <a:ext uri="{FF2B5EF4-FFF2-40B4-BE49-F238E27FC236}">
                          <a16:creationId xmlns:a16="http://schemas.microsoft.com/office/drawing/2014/main" id="{AA4F2F24-A553-0C0F-3018-63CF8B7AE02B}"/>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691" name="Graphic 690" descr="Blueberry with solid fill">
                      <a:extLst>
                        <a:ext uri="{FF2B5EF4-FFF2-40B4-BE49-F238E27FC236}">
                          <a16:creationId xmlns:a16="http://schemas.microsoft.com/office/drawing/2014/main" id="{73894D18-F6B1-C17E-C86B-8B7802C283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692" name="Graphic 691" descr="Blueberry with solid fill">
                      <a:extLst>
                        <a:ext uri="{FF2B5EF4-FFF2-40B4-BE49-F238E27FC236}">
                          <a16:creationId xmlns:a16="http://schemas.microsoft.com/office/drawing/2014/main" id="{EED2D6BF-E797-AD98-C479-12F1496836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693" name="Graphic 692" descr="Blueberry with solid fill">
                      <a:extLst>
                        <a:ext uri="{FF2B5EF4-FFF2-40B4-BE49-F238E27FC236}">
                          <a16:creationId xmlns:a16="http://schemas.microsoft.com/office/drawing/2014/main" id="{70C79127-A154-5E5D-9D92-6FA5405A7D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688" name="Graphic 687" descr="Blueberry with solid fill">
                    <a:extLst>
                      <a:ext uri="{FF2B5EF4-FFF2-40B4-BE49-F238E27FC236}">
                        <a16:creationId xmlns:a16="http://schemas.microsoft.com/office/drawing/2014/main" id="{13048CBD-87BE-37CE-BF2F-57861DCD9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686" name="Graphic 685" descr="Blueberry with solid fill">
                  <a:extLst>
                    <a:ext uri="{FF2B5EF4-FFF2-40B4-BE49-F238E27FC236}">
                      <a16:creationId xmlns:a16="http://schemas.microsoft.com/office/drawing/2014/main" id="{234A4C4B-B975-2AC2-7C4C-82EADBF4D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68" name="Group 667">
                <a:extLst>
                  <a:ext uri="{FF2B5EF4-FFF2-40B4-BE49-F238E27FC236}">
                    <a16:creationId xmlns:a16="http://schemas.microsoft.com/office/drawing/2014/main" id="{443C4308-2A2F-12FF-738D-B934016BB17C}"/>
                  </a:ext>
                </a:extLst>
              </p:cNvPr>
              <p:cNvGrpSpPr/>
              <p:nvPr/>
            </p:nvGrpSpPr>
            <p:grpSpPr>
              <a:xfrm>
                <a:off x="4407408" y="685800"/>
                <a:ext cx="1545101" cy="1515793"/>
                <a:chOff x="4326824" y="1656185"/>
                <a:chExt cx="3537015" cy="3540654"/>
              </a:xfrm>
            </p:grpSpPr>
            <p:pic>
              <p:nvPicPr>
                <p:cNvPr id="681" name="Graphic 680" descr="Tree With Roots with solid fill">
                  <a:extLst>
                    <a:ext uri="{FF2B5EF4-FFF2-40B4-BE49-F238E27FC236}">
                      <a16:creationId xmlns:a16="http://schemas.microsoft.com/office/drawing/2014/main" id="{F03BD4E6-579C-C47C-AE57-60C1A77204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82" name="Graphic 681" descr="Tree With Roots with solid fill">
                  <a:extLst>
                    <a:ext uri="{FF2B5EF4-FFF2-40B4-BE49-F238E27FC236}">
                      <a16:creationId xmlns:a16="http://schemas.microsoft.com/office/drawing/2014/main" id="{E2906857-F846-6730-E577-D32C1CE16A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683" name="Graphic 682" descr="Blueberry with solid fill">
                  <a:extLst>
                    <a:ext uri="{FF2B5EF4-FFF2-40B4-BE49-F238E27FC236}">
                      <a16:creationId xmlns:a16="http://schemas.microsoft.com/office/drawing/2014/main" id="{5C5656E1-BB5F-6941-C1DF-95B7220434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684" name="Graphic 683" descr="Blueberry with solid fill">
                  <a:extLst>
                    <a:ext uri="{FF2B5EF4-FFF2-40B4-BE49-F238E27FC236}">
                      <a16:creationId xmlns:a16="http://schemas.microsoft.com/office/drawing/2014/main" id="{A35B0D3A-03CB-F3D7-E05A-F17D0960C0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69" name="Group 668">
                <a:extLst>
                  <a:ext uri="{FF2B5EF4-FFF2-40B4-BE49-F238E27FC236}">
                    <a16:creationId xmlns:a16="http://schemas.microsoft.com/office/drawing/2014/main" id="{01FDCE1D-1CEB-68A3-7738-BD5013E4230F}"/>
                  </a:ext>
                </a:extLst>
              </p:cNvPr>
              <p:cNvGrpSpPr/>
              <p:nvPr/>
            </p:nvGrpSpPr>
            <p:grpSpPr>
              <a:xfrm>
                <a:off x="4039051" y="1532229"/>
                <a:ext cx="3747362" cy="3691070"/>
                <a:chOff x="4127747" y="1737360"/>
                <a:chExt cx="3145026" cy="2880825"/>
              </a:xfrm>
            </p:grpSpPr>
            <p:pic>
              <p:nvPicPr>
                <p:cNvPr id="670" name="Graphic 669" descr="Plant with solid fill">
                  <a:extLst>
                    <a:ext uri="{FF2B5EF4-FFF2-40B4-BE49-F238E27FC236}">
                      <a16:creationId xmlns:a16="http://schemas.microsoft.com/office/drawing/2014/main" id="{50C26DDA-5D39-8EF0-67A6-1D442625AE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71" name="Graphic 670" descr="Plant with solid fill">
                  <a:extLst>
                    <a:ext uri="{FF2B5EF4-FFF2-40B4-BE49-F238E27FC236}">
                      <a16:creationId xmlns:a16="http://schemas.microsoft.com/office/drawing/2014/main" id="{9F873B17-19E1-D218-0A70-B53031BEF6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672" name="Graphic 671" descr="Plant with solid fill">
                  <a:extLst>
                    <a:ext uri="{FF2B5EF4-FFF2-40B4-BE49-F238E27FC236}">
                      <a16:creationId xmlns:a16="http://schemas.microsoft.com/office/drawing/2014/main" id="{53CE2B40-9D6E-F21B-1676-1D5CB1ECA9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673" name="Graphic 672" descr="Plant with solid fill">
                  <a:extLst>
                    <a:ext uri="{FF2B5EF4-FFF2-40B4-BE49-F238E27FC236}">
                      <a16:creationId xmlns:a16="http://schemas.microsoft.com/office/drawing/2014/main" id="{B4F8ABFD-41C8-BA18-9FA8-DEFF584BB7F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674" name="Multiplication Sign 673">
                  <a:extLst>
                    <a:ext uri="{FF2B5EF4-FFF2-40B4-BE49-F238E27FC236}">
                      <a16:creationId xmlns:a16="http://schemas.microsoft.com/office/drawing/2014/main" id="{EB7E2767-B094-C6C0-73E1-12F99ADFDC12}"/>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75" name="Straight Connector 674">
                  <a:extLst>
                    <a:ext uri="{FF2B5EF4-FFF2-40B4-BE49-F238E27FC236}">
                      <a16:creationId xmlns:a16="http://schemas.microsoft.com/office/drawing/2014/main" id="{E7BA0F92-20A7-757F-F248-4A654720526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6" name="Straight Connector 675">
                  <a:extLst>
                    <a:ext uri="{FF2B5EF4-FFF2-40B4-BE49-F238E27FC236}">
                      <a16:creationId xmlns:a16="http://schemas.microsoft.com/office/drawing/2014/main" id="{67879CB6-D982-1018-0EB9-55EE579A558C}"/>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677" name="Straight Connector 676">
                  <a:extLst>
                    <a:ext uri="{FF2B5EF4-FFF2-40B4-BE49-F238E27FC236}">
                      <a16:creationId xmlns:a16="http://schemas.microsoft.com/office/drawing/2014/main" id="{9FCD9EAA-0102-3F3D-D880-885F5AA8489B}"/>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8" name="Straight Connector 677">
                  <a:extLst>
                    <a:ext uri="{FF2B5EF4-FFF2-40B4-BE49-F238E27FC236}">
                      <a16:creationId xmlns:a16="http://schemas.microsoft.com/office/drawing/2014/main" id="{8B05A20E-1575-DFAE-8F09-B7BB21775ADA}"/>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9" name="Straight Connector 678">
                  <a:extLst>
                    <a:ext uri="{FF2B5EF4-FFF2-40B4-BE49-F238E27FC236}">
                      <a16:creationId xmlns:a16="http://schemas.microsoft.com/office/drawing/2014/main" id="{F28BAFF9-6AFE-A0C4-1555-A9D92EBEE50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80" name="Straight Connector 679">
                  <a:extLst>
                    <a:ext uri="{FF2B5EF4-FFF2-40B4-BE49-F238E27FC236}">
                      <a16:creationId xmlns:a16="http://schemas.microsoft.com/office/drawing/2014/main" id="{1E82C817-42CE-0E89-4CA8-4BE00DEDBF1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grpSp>
        <p:nvGrpSpPr>
          <p:cNvPr id="829" name="Group 828">
            <a:extLst>
              <a:ext uri="{FF2B5EF4-FFF2-40B4-BE49-F238E27FC236}">
                <a16:creationId xmlns:a16="http://schemas.microsoft.com/office/drawing/2014/main" id="{CBCCA21B-56A8-4C81-965B-C69321007239}"/>
              </a:ext>
            </a:extLst>
          </p:cNvPr>
          <p:cNvGrpSpPr/>
          <p:nvPr/>
        </p:nvGrpSpPr>
        <p:grpSpPr>
          <a:xfrm>
            <a:off x="637278" y="4012680"/>
            <a:ext cx="11045159" cy="2076062"/>
            <a:chOff x="544482" y="315338"/>
            <a:chExt cx="11045159" cy="2076062"/>
          </a:xfrm>
        </p:grpSpPr>
        <p:grpSp>
          <p:nvGrpSpPr>
            <p:cNvPr id="830" name="Group 829">
              <a:extLst>
                <a:ext uri="{FF2B5EF4-FFF2-40B4-BE49-F238E27FC236}">
                  <a16:creationId xmlns:a16="http://schemas.microsoft.com/office/drawing/2014/main" id="{BC0C2ADB-23F0-E8A4-141B-6A2A28EDE415}"/>
                </a:ext>
              </a:extLst>
            </p:cNvPr>
            <p:cNvGrpSpPr/>
            <p:nvPr/>
          </p:nvGrpSpPr>
          <p:grpSpPr>
            <a:xfrm>
              <a:off x="9855212" y="315338"/>
              <a:ext cx="1734429" cy="2076062"/>
              <a:chOff x="4039051" y="685800"/>
              <a:chExt cx="3747362" cy="4537499"/>
            </a:xfrm>
          </p:grpSpPr>
          <p:grpSp>
            <p:nvGrpSpPr>
              <p:cNvPr id="966" name="Group 965">
                <a:extLst>
                  <a:ext uri="{FF2B5EF4-FFF2-40B4-BE49-F238E27FC236}">
                    <a16:creationId xmlns:a16="http://schemas.microsoft.com/office/drawing/2014/main" id="{3A57A811-80E8-2B98-56E9-9B108D99A9F2}"/>
                  </a:ext>
                </a:extLst>
              </p:cNvPr>
              <p:cNvGrpSpPr/>
              <p:nvPr/>
            </p:nvGrpSpPr>
            <p:grpSpPr>
              <a:xfrm>
                <a:off x="6236208" y="685800"/>
                <a:ext cx="1545102" cy="1515792"/>
                <a:chOff x="4326824" y="1656185"/>
                <a:chExt cx="3537015" cy="3540654"/>
              </a:xfrm>
            </p:grpSpPr>
            <p:pic>
              <p:nvPicPr>
                <p:cNvPr id="984" name="Graphic 983" descr="Tree With Roots with solid fill">
                  <a:extLst>
                    <a:ext uri="{FF2B5EF4-FFF2-40B4-BE49-F238E27FC236}">
                      <a16:creationId xmlns:a16="http://schemas.microsoft.com/office/drawing/2014/main" id="{8D60750B-044C-B7DE-5A10-A696CBE1A4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5" name="Graphic 984" descr="Tree With Roots with solid fill">
                  <a:extLst>
                    <a:ext uri="{FF2B5EF4-FFF2-40B4-BE49-F238E27FC236}">
                      <a16:creationId xmlns:a16="http://schemas.microsoft.com/office/drawing/2014/main" id="{88C8C552-CD39-486B-F212-F50822202600}"/>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86" name="Graphic 985" descr="Blueberry with solid fill">
                  <a:extLst>
                    <a:ext uri="{FF2B5EF4-FFF2-40B4-BE49-F238E27FC236}">
                      <a16:creationId xmlns:a16="http://schemas.microsoft.com/office/drawing/2014/main" id="{9C2EE3A7-D4EB-5DEF-C76A-11857D0861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87" name="Graphic 986" descr="Blueberry with solid fill">
                  <a:extLst>
                    <a:ext uri="{FF2B5EF4-FFF2-40B4-BE49-F238E27FC236}">
                      <a16:creationId xmlns:a16="http://schemas.microsoft.com/office/drawing/2014/main" id="{8480348E-2A37-9802-73E8-F85CB585C8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grpSp>
            <p:nvGrpSpPr>
              <p:cNvPr id="967" name="Group 966">
                <a:extLst>
                  <a:ext uri="{FF2B5EF4-FFF2-40B4-BE49-F238E27FC236}">
                    <a16:creationId xmlns:a16="http://schemas.microsoft.com/office/drawing/2014/main" id="{139612C0-549A-74CE-43EF-B25468582A7A}"/>
                  </a:ext>
                </a:extLst>
              </p:cNvPr>
              <p:cNvGrpSpPr/>
              <p:nvPr/>
            </p:nvGrpSpPr>
            <p:grpSpPr>
              <a:xfrm>
                <a:off x="4407408" y="685800"/>
                <a:ext cx="1545101" cy="1515793"/>
                <a:chOff x="4326824" y="1656185"/>
                <a:chExt cx="3537015" cy="3540654"/>
              </a:xfrm>
            </p:grpSpPr>
            <p:pic>
              <p:nvPicPr>
                <p:cNvPr id="980" name="Graphic 979" descr="Tree With Roots with solid fill">
                  <a:extLst>
                    <a:ext uri="{FF2B5EF4-FFF2-40B4-BE49-F238E27FC236}">
                      <a16:creationId xmlns:a16="http://schemas.microsoft.com/office/drawing/2014/main" id="{F31B38D0-93CB-7375-6254-C32B406B25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1" name="Graphic 980" descr="Tree With Roots with solid fill">
                  <a:extLst>
                    <a:ext uri="{FF2B5EF4-FFF2-40B4-BE49-F238E27FC236}">
                      <a16:creationId xmlns:a16="http://schemas.microsoft.com/office/drawing/2014/main" id="{0A876FAB-1E90-DA2C-8B88-78939E5FC9D2}"/>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82" name="Graphic 981" descr="Blueberry with solid fill">
                  <a:extLst>
                    <a:ext uri="{FF2B5EF4-FFF2-40B4-BE49-F238E27FC236}">
                      <a16:creationId xmlns:a16="http://schemas.microsoft.com/office/drawing/2014/main" id="{3BA5004C-C1D3-86F1-764B-15D414DD5E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83" name="Graphic 982" descr="Blueberry with solid fill">
                  <a:extLst>
                    <a:ext uri="{FF2B5EF4-FFF2-40B4-BE49-F238E27FC236}">
                      <a16:creationId xmlns:a16="http://schemas.microsoft.com/office/drawing/2014/main" id="{65D6176F-95C6-4485-D501-DE234C006B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68" name="Group 967">
                <a:extLst>
                  <a:ext uri="{FF2B5EF4-FFF2-40B4-BE49-F238E27FC236}">
                    <a16:creationId xmlns:a16="http://schemas.microsoft.com/office/drawing/2014/main" id="{9CD16E17-6453-0ADB-616A-586B7AB1747B}"/>
                  </a:ext>
                </a:extLst>
              </p:cNvPr>
              <p:cNvGrpSpPr/>
              <p:nvPr/>
            </p:nvGrpSpPr>
            <p:grpSpPr>
              <a:xfrm>
                <a:off x="4039051" y="1532229"/>
                <a:ext cx="3747362" cy="3691070"/>
                <a:chOff x="4127747" y="1737360"/>
                <a:chExt cx="3145026" cy="2880825"/>
              </a:xfrm>
            </p:grpSpPr>
            <p:pic>
              <p:nvPicPr>
                <p:cNvPr id="969" name="Graphic 968" descr="Plant with solid fill">
                  <a:extLst>
                    <a:ext uri="{FF2B5EF4-FFF2-40B4-BE49-F238E27FC236}">
                      <a16:creationId xmlns:a16="http://schemas.microsoft.com/office/drawing/2014/main" id="{E09255BD-ED0B-FE3F-9263-AB14951BC2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70" name="Graphic 969" descr="Plant with solid fill">
                  <a:extLst>
                    <a:ext uri="{FF2B5EF4-FFF2-40B4-BE49-F238E27FC236}">
                      <a16:creationId xmlns:a16="http://schemas.microsoft.com/office/drawing/2014/main" id="{2A3CD831-443F-17D4-6C8C-2392F84467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71" name="Graphic 970" descr="Plant with solid fill">
                  <a:extLst>
                    <a:ext uri="{FF2B5EF4-FFF2-40B4-BE49-F238E27FC236}">
                      <a16:creationId xmlns:a16="http://schemas.microsoft.com/office/drawing/2014/main" id="{4E74DFE6-0C14-45FF-C413-C40C0CB02F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972" name="Graphic 971" descr="Plant with solid fill">
                  <a:extLst>
                    <a:ext uri="{FF2B5EF4-FFF2-40B4-BE49-F238E27FC236}">
                      <a16:creationId xmlns:a16="http://schemas.microsoft.com/office/drawing/2014/main" id="{9BC7013D-DB17-E8E1-AC1C-D654EF3CD1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73" name="Multiplication Sign 972">
                  <a:extLst>
                    <a:ext uri="{FF2B5EF4-FFF2-40B4-BE49-F238E27FC236}">
                      <a16:creationId xmlns:a16="http://schemas.microsoft.com/office/drawing/2014/main" id="{8394BF14-E6D3-81CC-A12C-83DAA8684DC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74" name="Straight Connector 973">
                  <a:extLst>
                    <a:ext uri="{FF2B5EF4-FFF2-40B4-BE49-F238E27FC236}">
                      <a16:creationId xmlns:a16="http://schemas.microsoft.com/office/drawing/2014/main" id="{FDD53EA9-041D-3D49-0137-F0EED1A20918}"/>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5" name="Straight Connector 974">
                  <a:extLst>
                    <a:ext uri="{FF2B5EF4-FFF2-40B4-BE49-F238E27FC236}">
                      <a16:creationId xmlns:a16="http://schemas.microsoft.com/office/drawing/2014/main" id="{93DAF7CB-C55C-5C83-B1EF-BA9AA32F684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76" name="Straight Connector 975">
                  <a:extLst>
                    <a:ext uri="{FF2B5EF4-FFF2-40B4-BE49-F238E27FC236}">
                      <a16:creationId xmlns:a16="http://schemas.microsoft.com/office/drawing/2014/main" id="{6846F31A-B38B-C637-8A6B-094AF0FD84D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7" name="Straight Connector 976">
                  <a:extLst>
                    <a:ext uri="{FF2B5EF4-FFF2-40B4-BE49-F238E27FC236}">
                      <a16:creationId xmlns:a16="http://schemas.microsoft.com/office/drawing/2014/main" id="{26929000-506B-3C3A-3FE4-AA661C87B3BF}"/>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8" name="Straight Connector 977">
                  <a:extLst>
                    <a:ext uri="{FF2B5EF4-FFF2-40B4-BE49-F238E27FC236}">
                      <a16:creationId xmlns:a16="http://schemas.microsoft.com/office/drawing/2014/main" id="{BDDD3BA4-AADF-8C5D-F21D-DAEC1C0EEB31}"/>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9" name="Straight Connector 978">
                  <a:extLst>
                    <a:ext uri="{FF2B5EF4-FFF2-40B4-BE49-F238E27FC236}">
                      <a16:creationId xmlns:a16="http://schemas.microsoft.com/office/drawing/2014/main" id="{F8A8936F-35A0-93A2-1539-BD726DF7A6A9}"/>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1" name="Group 830">
              <a:extLst>
                <a:ext uri="{FF2B5EF4-FFF2-40B4-BE49-F238E27FC236}">
                  <a16:creationId xmlns:a16="http://schemas.microsoft.com/office/drawing/2014/main" id="{DBB79919-BBE4-CD50-F6C2-21622E5FED15}"/>
                </a:ext>
              </a:extLst>
            </p:cNvPr>
            <p:cNvGrpSpPr/>
            <p:nvPr/>
          </p:nvGrpSpPr>
          <p:grpSpPr>
            <a:xfrm>
              <a:off x="2406628" y="315338"/>
              <a:ext cx="1734429" cy="2076062"/>
              <a:chOff x="4039051" y="685800"/>
              <a:chExt cx="3747362" cy="4537499"/>
            </a:xfrm>
          </p:grpSpPr>
          <p:grpSp>
            <p:nvGrpSpPr>
              <p:cNvPr id="939" name="Group 938">
                <a:extLst>
                  <a:ext uri="{FF2B5EF4-FFF2-40B4-BE49-F238E27FC236}">
                    <a16:creationId xmlns:a16="http://schemas.microsoft.com/office/drawing/2014/main" id="{8561E554-4FA2-141A-AA30-938F7B08973A}"/>
                  </a:ext>
                </a:extLst>
              </p:cNvPr>
              <p:cNvGrpSpPr/>
              <p:nvPr/>
            </p:nvGrpSpPr>
            <p:grpSpPr>
              <a:xfrm>
                <a:off x="6236208" y="685800"/>
                <a:ext cx="1545101" cy="1515793"/>
                <a:chOff x="6236208" y="685800"/>
                <a:chExt cx="1545101" cy="1515793"/>
              </a:xfrm>
            </p:grpSpPr>
            <p:grpSp>
              <p:nvGrpSpPr>
                <p:cNvPr id="957" name="Group 956">
                  <a:extLst>
                    <a:ext uri="{FF2B5EF4-FFF2-40B4-BE49-F238E27FC236}">
                      <a16:creationId xmlns:a16="http://schemas.microsoft.com/office/drawing/2014/main" id="{55C57EC2-2744-F229-1728-3BE9B6757131}"/>
                    </a:ext>
                  </a:extLst>
                </p:cNvPr>
                <p:cNvGrpSpPr/>
                <p:nvPr/>
              </p:nvGrpSpPr>
              <p:grpSpPr>
                <a:xfrm>
                  <a:off x="6236208" y="685800"/>
                  <a:ext cx="1545101" cy="1515793"/>
                  <a:chOff x="6236208" y="685800"/>
                  <a:chExt cx="1545101" cy="1515793"/>
                </a:xfrm>
              </p:grpSpPr>
              <p:grpSp>
                <p:nvGrpSpPr>
                  <p:cNvPr id="959" name="Group 958">
                    <a:extLst>
                      <a:ext uri="{FF2B5EF4-FFF2-40B4-BE49-F238E27FC236}">
                        <a16:creationId xmlns:a16="http://schemas.microsoft.com/office/drawing/2014/main" id="{64E65BB1-BB55-9326-8ADB-700C7BEAC0DD}"/>
                      </a:ext>
                    </a:extLst>
                  </p:cNvPr>
                  <p:cNvGrpSpPr/>
                  <p:nvPr/>
                </p:nvGrpSpPr>
                <p:grpSpPr>
                  <a:xfrm>
                    <a:off x="6236208" y="685800"/>
                    <a:ext cx="1545101" cy="1515793"/>
                    <a:chOff x="4326824" y="1656185"/>
                    <a:chExt cx="3537015" cy="3540654"/>
                  </a:xfrm>
                </p:grpSpPr>
                <p:pic>
                  <p:nvPicPr>
                    <p:cNvPr id="961" name="Graphic 960" descr="Tree With Roots with solid fill">
                      <a:extLst>
                        <a:ext uri="{FF2B5EF4-FFF2-40B4-BE49-F238E27FC236}">
                          <a16:creationId xmlns:a16="http://schemas.microsoft.com/office/drawing/2014/main" id="{01AD04EA-106F-EFF9-2327-ED1EA55499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62" name="Graphic 961" descr="Tree With Roots with solid fill">
                      <a:extLst>
                        <a:ext uri="{FF2B5EF4-FFF2-40B4-BE49-F238E27FC236}">
                          <a16:creationId xmlns:a16="http://schemas.microsoft.com/office/drawing/2014/main" id="{2CC8097A-A49B-22BD-4596-EF6E44862BF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63" name="Graphic 962" descr="Blueberry with solid fill">
                      <a:extLst>
                        <a:ext uri="{FF2B5EF4-FFF2-40B4-BE49-F238E27FC236}">
                          <a16:creationId xmlns:a16="http://schemas.microsoft.com/office/drawing/2014/main" id="{98807B71-F260-349C-44F1-6F6EAE0788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964" name="Graphic 963" descr="Blueberry with solid fill">
                      <a:extLst>
                        <a:ext uri="{FF2B5EF4-FFF2-40B4-BE49-F238E27FC236}">
                          <a16:creationId xmlns:a16="http://schemas.microsoft.com/office/drawing/2014/main" id="{9DD6883D-A14F-5DAF-91EF-A20FF3CCE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65" name="Graphic 964" descr="Blueberry with solid fill">
                      <a:extLst>
                        <a:ext uri="{FF2B5EF4-FFF2-40B4-BE49-F238E27FC236}">
                          <a16:creationId xmlns:a16="http://schemas.microsoft.com/office/drawing/2014/main" id="{E8F16AD9-94B1-C08B-98F0-B4BB9C14F3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60" name="Graphic 959" descr="Blueberry with solid fill">
                    <a:extLst>
                      <a:ext uri="{FF2B5EF4-FFF2-40B4-BE49-F238E27FC236}">
                        <a16:creationId xmlns:a16="http://schemas.microsoft.com/office/drawing/2014/main" id="{7E90480B-2787-9E75-B911-3679A418E5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58" name="Graphic 957" descr="Blueberry with solid fill">
                  <a:extLst>
                    <a:ext uri="{FF2B5EF4-FFF2-40B4-BE49-F238E27FC236}">
                      <a16:creationId xmlns:a16="http://schemas.microsoft.com/office/drawing/2014/main" id="{B7C407DB-3EE8-0165-78E0-3099A2A075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940" name="Group 939">
                <a:extLst>
                  <a:ext uri="{FF2B5EF4-FFF2-40B4-BE49-F238E27FC236}">
                    <a16:creationId xmlns:a16="http://schemas.microsoft.com/office/drawing/2014/main" id="{39FCE0B5-4594-9118-0D1F-AA47DE2F2D24}"/>
                  </a:ext>
                </a:extLst>
              </p:cNvPr>
              <p:cNvGrpSpPr/>
              <p:nvPr/>
            </p:nvGrpSpPr>
            <p:grpSpPr>
              <a:xfrm>
                <a:off x="4407408" y="685800"/>
                <a:ext cx="1545101" cy="1515793"/>
                <a:chOff x="4326824" y="1656185"/>
                <a:chExt cx="3537015" cy="3540654"/>
              </a:xfrm>
            </p:grpSpPr>
            <p:pic>
              <p:nvPicPr>
                <p:cNvPr id="953" name="Graphic 952" descr="Tree With Roots with solid fill">
                  <a:extLst>
                    <a:ext uri="{FF2B5EF4-FFF2-40B4-BE49-F238E27FC236}">
                      <a16:creationId xmlns:a16="http://schemas.microsoft.com/office/drawing/2014/main" id="{A836B58F-483C-D6D2-811F-EA9E4EA47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54" name="Graphic 953" descr="Tree With Roots with solid fill">
                  <a:extLst>
                    <a:ext uri="{FF2B5EF4-FFF2-40B4-BE49-F238E27FC236}">
                      <a16:creationId xmlns:a16="http://schemas.microsoft.com/office/drawing/2014/main" id="{3FB221D2-F998-B588-6A34-F6A43F2D1C4E}"/>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b="48123"/>
                <a:stretch/>
              </p:blipFill>
              <p:spPr>
                <a:xfrm>
                  <a:off x="4326824" y="1656185"/>
                  <a:ext cx="3535679" cy="1834208"/>
                </a:xfrm>
                <a:prstGeom prst="rect">
                  <a:avLst/>
                </a:prstGeom>
              </p:spPr>
            </p:pic>
            <p:pic>
              <p:nvPicPr>
                <p:cNvPr id="955" name="Graphic 954" descr="Blueberry with solid fill">
                  <a:extLst>
                    <a:ext uri="{FF2B5EF4-FFF2-40B4-BE49-F238E27FC236}">
                      <a16:creationId xmlns:a16="http://schemas.microsoft.com/office/drawing/2014/main" id="{83E3CBF6-4B08-2DF9-2297-B2990B986F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56" name="Graphic 955" descr="Blueberry with solid fill">
                  <a:extLst>
                    <a:ext uri="{FF2B5EF4-FFF2-40B4-BE49-F238E27FC236}">
                      <a16:creationId xmlns:a16="http://schemas.microsoft.com/office/drawing/2014/main" id="{58AAD1C0-802B-4112-529B-62B52388C4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41" name="Group 940">
                <a:extLst>
                  <a:ext uri="{FF2B5EF4-FFF2-40B4-BE49-F238E27FC236}">
                    <a16:creationId xmlns:a16="http://schemas.microsoft.com/office/drawing/2014/main" id="{249A7D7D-9D45-A32D-3C93-80AA47DD8610}"/>
                  </a:ext>
                </a:extLst>
              </p:cNvPr>
              <p:cNvGrpSpPr/>
              <p:nvPr/>
            </p:nvGrpSpPr>
            <p:grpSpPr>
              <a:xfrm>
                <a:off x="4039051" y="1532229"/>
                <a:ext cx="3747362" cy="3691070"/>
                <a:chOff x="4127747" y="1737360"/>
                <a:chExt cx="3145026" cy="2880825"/>
              </a:xfrm>
            </p:grpSpPr>
            <p:pic>
              <p:nvPicPr>
                <p:cNvPr id="942" name="Graphic 941" descr="Plant with solid fill">
                  <a:extLst>
                    <a:ext uri="{FF2B5EF4-FFF2-40B4-BE49-F238E27FC236}">
                      <a16:creationId xmlns:a16="http://schemas.microsoft.com/office/drawing/2014/main" id="{C9605029-60AB-E6FB-06D3-AF0B41FBD9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43" name="Graphic 942" descr="Plant with solid fill">
                  <a:extLst>
                    <a:ext uri="{FF2B5EF4-FFF2-40B4-BE49-F238E27FC236}">
                      <a16:creationId xmlns:a16="http://schemas.microsoft.com/office/drawing/2014/main" id="{29CD4CFE-382E-109C-3486-267D214346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944" name="Graphic 943" descr="Plant with solid fill">
                  <a:extLst>
                    <a:ext uri="{FF2B5EF4-FFF2-40B4-BE49-F238E27FC236}">
                      <a16:creationId xmlns:a16="http://schemas.microsoft.com/office/drawing/2014/main" id="{EB6CBB74-BF35-079E-9E58-82D92C3C278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945" name="Graphic 944" descr="Plant with solid fill">
                  <a:extLst>
                    <a:ext uri="{FF2B5EF4-FFF2-40B4-BE49-F238E27FC236}">
                      <a16:creationId xmlns:a16="http://schemas.microsoft.com/office/drawing/2014/main" id="{3238C4D9-51AA-B3AF-2418-887C69085D0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46" name="Multiplication Sign 945">
                  <a:extLst>
                    <a:ext uri="{FF2B5EF4-FFF2-40B4-BE49-F238E27FC236}">
                      <a16:creationId xmlns:a16="http://schemas.microsoft.com/office/drawing/2014/main" id="{B52D8389-E8F0-F865-9C40-6CA885D0CEF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47" name="Straight Connector 946">
                  <a:extLst>
                    <a:ext uri="{FF2B5EF4-FFF2-40B4-BE49-F238E27FC236}">
                      <a16:creationId xmlns:a16="http://schemas.microsoft.com/office/drawing/2014/main" id="{D451A91F-B17A-FFFD-2269-0E8CD81E344A}"/>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48" name="Straight Connector 947">
                  <a:extLst>
                    <a:ext uri="{FF2B5EF4-FFF2-40B4-BE49-F238E27FC236}">
                      <a16:creationId xmlns:a16="http://schemas.microsoft.com/office/drawing/2014/main" id="{DBBEDCDB-40C2-B1AC-3263-9380D6BA0B5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49" name="Straight Connector 948">
                  <a:extLst>
                    <a:ext uri="{FF2B5EF4-FFF2-40B4-BE49-F238E27FC236}">
                      <a16:creationId xmlns:a16="http://schemas.microsoft.com/office/drawing/2014/main" id="{02495501-3781-BD4F-E9B1-BB0E15A7E937}"/>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0" name="Straight Connector 949">
                  <a:extLst>
                    <a:ext uri="{FF2B5EF4-FFF2-40B4-BE49-F238E27FC236}">
                      <a16:creationId xmlns:a16="http://schemas.microsoft.com/office/drawing/2014/main" id="{556C1092-99F7-E6E5-E618-292B094787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1" name="Straight Connector 950">
                  <a:extLst>
                    <a:ext uri="{FF2B5EF4-FFF2-40B4-BE49-F238E27FC236}">
                      <a16:creationId xmlns:a16="http://schemas.microsoft.com/office/drawing/2014/main" id="{7DFD7CFB-F4DF-2C00-CC63-A922F394B477}"/>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2" name="Straight Connector 951">
                  <a:extLst>
                    <a:ext uri="{FF2B5EF4-FFF2-40B4-BE49-F238E27FC236}">
                      <a16:creationId xmlns:a16="http://schemas.microsoft.com/office/drawing/2014/main" id="{C21696E0-0ADE-EB68-8754-4B834057AEC7}"/>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2" name="Group 831">
              <a:extLst>
                <a:ext uri="{FF2B5EF4-FFF2-40B4-BE49-F238E27FC236}">
                  <a16:creationId xmlns:a16="http://schemas.microsoft.com/office/drawing/2014/main" id="{65CE9367-2F51-43F6-A149-E19422C641CA}"/>
                </a:ext>
              </a:extLst>
            </p:cNvPr>
            <p:cNvGrpSpPr/>
            <p:nvPr/>
          </p:nvGrpSpPr>
          <p:grpSpPr>
            <a:xfrm>
              <a:off x="4268774" y="315338"/>
              <a:ext cx="1734429" cy="2076062"/>
              <a:chOff x="4039051" y="685800"/>
              <a:chExt cx="3747362" cy="4537499"/>
            </a:xfrm>
          </p:grpSpPr>
          <p:grpSp>
            <p:nvGrpSpPr>
              <p:cNvPr id="912" name="Group 911">
                <a:extLst>
                  <a:ext uri="{FF2B5EF4-FFF2-40B4-BE49-F238E27FC236}">
                    <a16:creationId xmlns:a16="http://schemas.microsoft.com/office/drawing/2014/main" id="{AE89595F-40CC-C598-BC7E-00C556E56536}"/>
                  </a:ext>
                </a:extLst>
              </p:cNvPr>
              <p:cNvGrpSpPr/>
              <p:nvPr/>
            </p:nvGrpSpPr>
            <p:grpSpPr>
              <a:xfrm>
                <a:off x="6236208" y="685800"/>
                <a:ext cx="1545101" cy="1515793"/>
                <a:chOff x="6236208" y="685800"/>
                <a:chExt cx="1545101" cy="1515793"/>
              </a:xfrm>
            </p:grpSpPr>
            <p:grpSp>
              <p:nvGrpSpPr>
                <p:cNvPr id="930" name="Group 929">
                  <a:extLst>
                    <a:ext uri="{FF2B5EF4-FFF2-40B4-BE49-F238E27FC236}">
                      <a16:creationId xmlns:a16="http://schemas.microsoft.com/office/drawing/2014/main" id="{CEEE92D3-8737-E4A9-EAC1-5916D6418FD1}"/>
                    </a:ext>
                  </a:extLst>
                </p:cNvPr>
                <p:cNvGrpSpPr/>
                <p:nvPr/>
              </p:nvGrpSpPr>
              <p:grpSpPr>
                <a:xfrm>
                  <a:off x="6236208" y="685800"/>
                  <a:ext cx="1545101" cy="1515793"/>
                  <a:chOff x="6236208" y="685800"/>
                  <a:chExt cx="1545101" cy="1515793"/>
                </a:xfrm>
              </p:grpSpPr>
              <p:grpSp>
                <p:nvGrpSpPr>
                  <p:cNvPr id="932" name="Group 931">
                    <a:extLst>
                      <a:ext uri="{FF2B5EF4-FFF2-40B4-BE49-F238E27FC236}">
                        <a16:creationId xmlns:a16="http://schemas.microsoft.com/office/drawing/2014/main" id="{802DEAD3-7703-1B64-C912-43615B978977}"/>
                      </a:ext>
                    </a:extLst>
                  </p:cNvPr>
                  <p:cNvGrpSpPr/>
                  <p:nvPr/>
                </p:nvGrpSpPr>
                <p:grpSpPr>
                  <a:xfrm>
                    <a:off x="6236208" y="685800"/>
                    <a:ext cx="1545101" cy="1515793"/>
                    <a:chOff x="4326824" y="1656185"/>
                    <a:chExt cx="3537015" cy="3540654"/>
                  </a:xfrm>
                </p:grpSpPr>
                <p:pic>
                  <p:nvPicPr>
                    <p:cNvPr id="934" name="Graphic 933" descr="Tree With Roots with solid fill">
                      <a:extLst>
                        <a:ext uri="{FF2B5EF4-FFF2-40B4-BE49-F238E27FC236}">
                          <a16:creationId xmlns:a16="http://schemas.microsoft.com/office/drawing/2014/main" id="{17579D19-C8C7-58C4-1621-491166B66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935" name="Graphic 934" descr="Tree With Roots with solid fill">
                      <a:extLst>
                        <a:ext uri="{FF2B5EF4-FFF2-40B4-BE49-F238E27FC236}">
                          <a16:creationId xmlns:a16="http://schemas.microsoft.com/office/drawing/2014/main" id="{4AF7F504-B44B-00DB-3BB3-3FEC85CE30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36" name="Graphic 935" descr="Blueberry with solid fill">
                      <a:extLst>
                        <a:ext uri="{FF2B5EF4-FFF2-40B4-BE49-F238E27FC236}">
                          <a16:creationId xmlns:a16="http://schemas.microsoft.com/office/drawing/2014/main" id="{AE39D77F-FECB-59B4-3913-0269B7830E9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761188" y="2680063"/>
                      <a:ext cx="914400" cy="914400"/>
                    </a:xfrm>
                    <a:prstGeom prst="rect">
                      <a:avLst/>
                    </a:prstGeom>
                  </p:spPr>
                </p:pic>
                <p:pic>
                  <p:nvPicPr>
                    <p:cNvPr id="937" name="Graphic 936" descr="Blueberry with solid fill">
                      <a:extLst>
                        <a:ext uri="{FF2B5EF4-FFF2-40B4-BE49-F238E27FC236}">
                          <a16:creationId xmlns:a16="http://schemas.microsoft.com/office/drawing/2014/main" id="{DC4E1401-5D34-CE05-C899-BF9EA8E5C8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38" name="Graphic 937" descr="Blueberry with solid fill">
                      <a:extLst>
                        <a:ext uri="{FF2B5EF4-FFF2-40B4-BE49-F238E27FC236}">
                          <a16:creationId xmlns:a16="http://schemas.microsoft.com/office/drawing/2014/main" id="{F5FC73D3-D848-BE75-7B06-BFF1EAB99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33" name="Graphic 932" descr="Blueberry with solid fill">
                    <a:extLst>
                      <a:ext uri="{FF2B5EF4-FFF2-40B4-BE49-F238E27FC236}">
                        <a16:creationId xmlns:a16="http://schemas.microsoft.com/office/drawing/2014/main" id="{B3523623-6CAF-2544-2385-5B7FF901A4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31" name="Graphic 930" descr="Blueberry with solid fill">
                  <a:extLst>
                    <a:ext uri="{FF2B5EF4-FFF2-40B4-BE49-F238E27FC236}">
                      <a16:creationId xmlns:a16="http://schemas.microsoft.com/office/drawing/2014/main" id="{6CDDEE30-3A1D-9EF8-DB78-59667B55FB1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913" name="Group 912">
                <a:extLst>
                  <a:ext uri="{FF2B5EF4-FFF2-40B4-BE49-F238E27FC236}">
                    <a16:creationId xmlns:a16="http://schemas.microsoft.com/office/drawing/2014/main" id="{6BF4D046-F943-8601-C7BC-E28E9E5F99EB}"/>
                  </a:ext>
                </a:extLst>
              </p:cNvPr>
              <p:cNvGrpSpPr/>
              <p:nvPr/>
            </p:nvGrpSpPr>
            <p:grpSpPr>
              <a:xfrm>
                <a:off x="4407408" y="685800"/>
                <a:ext cx="1545101" cy="1515793"/>
                <a:chOff x="4326824" y="1656185"/>
                <a:chExt cx="3537015" cy="3540654"/>
              </a:xfrm>
            </p:grpSpPr>
            <p:pic>
              <p:nvPicPr>
                <p:cNvPr id="926" name="Graphic 925" descr="Tree With Roots with solid fill">
                  <a:extLst>
                    <a:ext uri="{FF2B5EF4-FFF2-40B4-BE49-F238E27FC236}">
                      <a16:creationId xmlns:a16="http://schemas.microsoft.com/office/drawing/2014/main" id="{AA33B69C-4173-832C-854D-8CB0D6B1F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27" name="Graphic 926" descr="Tree With Roots with solid fill">
                  <a:extLst>
                    <a:ext uri="{FF2B5EF4-FFF2-40B4-BE49-F238E27FC236}">
                      <a16:creationId xmlns:a16="http://schemas.microsoft.com/office/drawing/2014/main" id="{E03C2766-AAD5-5207-7A14-6B3E8641BCF4}"/>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928" name="Graphic 927" descr="Blueberry with solid fill">
                  <a:extLst>
                    <a:ext uri="{FF2B5EF4-FFF2-40B4-BE49-F238E27FC236}">
                      <a16:creationId xmlns:a16="http://schemas.microsoft.com/office/drawing/2014/main" id="{2D154928-C29D-92AF-5D44-CA977CDEC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29" name="Graphic 928" descr="Blueberry with solid fill">
                  <a:extLst>
                    <a:ext uri="{FF2B5EF4-FFF2-40B4-BE49-F238E27FC236}">
                      <a16:creationId xmlns:a16="http://schemas.microsoft.com/office/drawing/2014/main" id="{F0A0808B-F7FC-0413-1C9F-4DC2849284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14" name="Group 913">
                <a:extLst>
                  <a:ext uri="{FF2B5EF4-FFF2-40B4-BE49-F238E27FC236}">
                    <a16:creationId xmlns:a16="http://schemas.microsoft.com/office/drawing/2014/main" id="{F3B4090D-3C91-FEAA-608E-4480D68B8F18}"/>
                  </a:ext>
                </a:extLst>
              </p:cNvPr>
              <p:cNvGrpSpPr/>
              <p:nvPr/>
            </p:nvGrpSpPr>
            <p:grpSpPr>
              <a:xfrm>
                <a:off x="4039051" y="1532229"/>
                <a:ext cx="3747362" cy="3691070"/>
                <a:chOff x="4127747" y="1737360"/>
                <a:chExt cx="3145026" cy="2880825"/>
              </a:xfrm>
            </p:grpSpPr>
            <p:pic>
              <p:nvPicPr>
                <p:cNvPr id="915" name="Graphic 914" descr="Plant with solid fill">
                  <a:extLst>
                    <a:ext uri="{FF2B5EF4-FFF2-40B4-BE49-F238E27FC236}">
                      <a16:creationId xmlns:a16="http://schemas.microsoft.com/office/drawing/2014/main" id="{82F80673-D7E5-444A-7081-DECB07A0E5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16" name="Graphic 915" descr="Plant with solid fill">
                  <a:extLst>
                    <a:ext uri="{FF2B5EF4-FFF2-40B4-BE49-F238E27FC236}">
                      <a16:creationId xmlns:a16="http://schemas.microsoft.com/office/drawing/2014/main" id="{D8B1AD72-A3EF-DABA-516D-4FC1E70EA00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17" name="Graphic 916" descr="Plant with solid fill">
                  <a:extLst>
                    <a:ext uri="{FF2B5EF4-FFF2-40B4-BE49-F238E27FC236}">
                      <a16:creationId xmlns:a16="http://schemas.microsoft.com/office/drawing/2014/main" id="{E8C9D391-5A2D-BE5F-12E5-D71C15A44648}"/>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918" name="Graphic 917" descr="Plant with solid fill">
                  <a:extLst>
                    <a:ext uri="{FF2B5EF4-FFF2-40B4-BE49-F238E27FC236}">
                      <a16:creationId xmlns:a16="http://schemas.microsoft.com/office/drawing/2014/main" id="{11F30DF7-3174-BF3A-1C07-712FC4E278F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919" name="Multiplication Sign 918">
                  <a:extLst>
                    <a:ext uri="{FF2B5EF4-FFF2-40B4-BE49-F238E27FC236}">
                      <a16:creationId xmlns:a16="http://schemas.microsoft.com/office/drawing/2014/main" id="{A0EC0701-BEFA-B403-9BFD-4D5AD17F380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20" name="Straight Connector 919">
                  <a:extLst>
                    <a:ext uri="{FF2B5EF4-FFF2-40B4-BE49-F238E27FC236}">
                      <a16:creationId xmlns:a16="http://schemas.microsoft.com/office/drawing/2014/main" id="{D1EB7E0D-CA24-E21C-E5E9-B61759186AAE}"/>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1" name="Straight Connector 920">
                  <a:extLst>
                    <a:ext uri="{FF2B5EF4-FFF2-40B4-BE49-F238E27FC236}">
                      <a16:creationId xmlns:a16="http://schemas.microsoft.com/office/drawing/2014/main" id="{BBAC74ED-74BC-00F9-128E-536D2FF0920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22" name="Straight Connector 921">
                  <a:extLst>
                    <a:ext uri="{FF2B5EF4-FFF2-40B4-BE49-F238E27FC236}">
                      <a16:creationId xmlns:a16="http://schemas.microsoft.com/office/drawing/2014/main" id="{5BE1CB6A-0D18-E291-3B7B-653606B81D0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3" name="Straight Connector 922">
                  <a:extLst>
                    <a:ext uri="{FF2B5EF4-FFF2-40B4-BE49-F238E27FC236}">
                      <a16:creationId xmlns:a16="http://schemas.microsoft.com/office/drawing/2014/main" id="{6D055A0E-B858-BC6B-CBFE-D71BACA22874}"/>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4" name="Straight Connector 923">
                  <a:extLst>
                    <a:ext uri="{FF2B5EF4-FFF2-40B4-BE49-F238E27FC236}">
                      <a16:creationId xmlns:a16="http://schemas.microsoft.com/office/drawing/2014/main" id="{BEDE0F05-2A00-B8EF-0752-92D0913ECE5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5" name="Straight Connector 924">
                  <a:extLst>
                    <a:ext uri="{FF2B5EF4-FFF2-40B4-BE49-F238E27FC236}">
                      <a16:creationId xmlns:a16="http://schemas.microsoft.com/office/drawing/2014/main" id="{B6DAD4F8-42A5-443F-DA3D-63297EA9FB2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3" name="Group 832">
              <a:extLst>
                <a:ext uri="{FF2B5EF4-FFF2-40B4-BE49-F238E27FC236}">
                  <a16:creationId xmlns:a16="http://schemas.microsoft.com/office/drawing/2014/main" id="{8BAD55BA-3D3B-A129-BB9B-78A401D2563E}"/>
                </a:ext>
              </a:extLst>
            </p:cNvPr>
            <p:cNvGrpSpPr/>
            <p:nvPr/>
          </p:nvGrpSpPr>
          <p:grpSpPr>
            <a:xfrm>
              <a:off x="6130920" y="315338"/>
              <a:ext cx="1734429" cy="2076062"/>
              <a:chOff x="4039051" y="685800"/>
              <a:chExt cx="3747362" cy="4537499"/>
            </a:xfrm>
          </p:grpSpPr>
          <p:grpSp>
            <p:nvGrpSpPr>
              <p:cNvPr id="887" name="Group 886">
                <a:extLst>
                  <a:ext uri="{FF2B5EF4-FFF2-40B4-BE49-F238E27FC236}">
                    <a16:creationId xmlns:a16="http://schemas.microsoft.com/office/drawing/2014/main" id="{3C3F9E20-985D-FCAD-3FE5-368CDFD18C84}"/>
                  </a:ext>
                </a:extLst>
              </p:cNvPr>
              <p:cNvGrpSpPr/>
              <p:nvPr/>
            </p:nvGrpSpPr>
            <p:grpSpPr>
              <a:xfrm>
                <a:off x="6236209" y="685800"/>
                <a:ext cx="1545101" cy="1515794"/>
                <a:chOff x="6236209" y="685800"/>
                <a:chExt cx="1545101" cy="1515794"/>
              </a:xfrm>
            </p:grpSpPr>
            <p:grpSp>
              <p:nvGrpSpPr>
                <p:cNvPr id="905" name="Group 904">
                  <a:extLst>
                    <a:ext uri="{FF2B5EF4-FFF2-40B4-BE49-F238E27FC236}">
                      <a16:creationId xmlns:a16="http://schemas.microsoft.com/office/drawing/2014/main" id="{E04E2BA8-1E82-8920-FBAB-820190520CA0}"/>
                    </a:ext>
                  </a:extLst>
                </p:cNvPr>
                <p:cNvGrpSpPr/>
                <p:nvPr/>
              </p:nvGrpSpPr>
              <p:grpSpPr>
                <a:xfrm>
                  <a:off x="6236209" y="685800"/>
                  <a:ext cx="1545101" cy="1515794"/>
                  <a:chOff x="6236209" y="685800"/>
                  <a:chExt cx="1545101" cy="1515794"/>
                </a:xfrm>
              </p:grpSpPr>
              <p:grpSp>
                <p:nvGrpSpPr>
                  <p:cNvPr id="907" name="Group 906">
                    <a:extLst>
                      <a:ext uri="{FF2B5EF4-FFF2-40B4-BE49-F238E27FC236}">
                        <a16:creationId xmlns:a16="http://schemas.microsoft.com/office/drawing/2014/main" id="{62EBDBD4-B573-DCD3-F2F1-05EB324AD0C2}"/>
                      </a:ext>
                    </a:extLst>
                  </p:cNvPr>
                  <p:cNvGrpSpPr/>
                  <p:nvPr/>
                </p:nvGrpSpPr>
                <p:grpSpPr>
                  <a:xfrm>
                    <a:off x="6236209" y="685800"/>
                    <a:ext cx="1545101" cy="1515794"/>
                    <a:chOff x="4326824" y="1656185"/>
                    <a:chExt cx="3537014" cy="3540655"/>
                  </a:xfrm>
                </p:grpSpPr>
                <p:pic>
                  <p:nvPicPr>
                    <p:cNvPr id="909" name="Graphic 908" descr="Tree With Roots with solid fill">
                      <a:extLst>
                        <a:ext uri="{FF2B5EF4-FFF2-40B4-BE49-F238E27FC236}">
                          <a16:creationId xmlns:a16="http://schemas.microsoft.com/office/drawing/2014/main" id="{042ED112-FBBE-BEB1-74FE-7A245304B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57" y="1661158"/>
                      <a:ext cx="3535681" cy="3535682"/>
                    </a:xfrm>
                    <a:prstGeom prst="rect">
                      <a:avLst/>
                    </a:prstGeom>
                  </p:spPr>
                </p:pic>
                <p:pic>
                  <p:nvPicPr>
                    <p:cNvPr id="910" name="Graphic 909" descr="Tree With Roots with solid fill">
                      <a:extLst>
                        <a:ext uri="{FF2B5EF4-FFF2-40B4-BE49-F238E27FC236}">
                          <a16:creationId xmlns:a16="http://schemas.microsoft.com/office/drawing/2014/main" id="{BD3CFA16-C9F2-838C-4912-2B90681E61E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911" name="Graphic 910" descr="Blueberry with solid fill">
                      <a:extLst>
                        <a:ext uri="{FF2B5EF4-FFF2-40B4-BE49-F238E27FC236}">
                          <a16:creationId xmlns:a16="http://schemas.microsoft.com/office/drawing/2014/main" id="{632F34BE-A3AC-D5D9-1624-5D02E784C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08" name="Graphic 907" descr="Blueberry with solid fill">
                    <a:extLst>
                      <a:ext uri="{FF2B5EF4-FFF2-40B4-BE49-F238E27FC236}">
                        <a16:creationId xmlns:a16="http://schemas.microsoft.com/office/drawing/2014/main" id="{E576C692-A54D-8888-7959-51BDF90277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06" name="Graphic 905" descr="Blueberry with solid fill">
                  <a:extLst>
                    <a:ext uri="{FF2B5EF4-FFF2-40B4-BE49-F238E27FC236}">
                      <a16:creationId xmlns:a16="http://schemas.microsoft.com/office/drawing/2014/main" id="{823BCB4B-FF7F-A0BB-2C0A-00E557736D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88" name="Group 887">
                <a:extLst>
                  <a:ext uri="{FF2B5EF4-FFF2-40B4-BE49-F238E27FC236}">
                    <a16:creationId xmlns:a16="http://schemas.microsoft.com/office/drawing/2014/main" id="{F601882E-03C7-83A1-E67A-CD3641D86437}"/>
                  </a:ext>
                </a:extLst>
              </p:cNvPr>
              <p:cNvGrpSpPr/>
              <p:nvPr/>
            </p:nvGrpSpPr>
            <p:grpSpPr>
              <a:xfrm>
                <a:off x="4407408" y="685800"/>
                <a:ext cx="1545101" cy="1515793"/>
                <a:chOff x="4326824" y="1656185"/>
                <a:chExt cx="3537015" cy="3540654"/>
              </a:xfrm>
            </p:grpSpPr>
            <p:pic>
              <p:nvPicPr>
                <p:cNvPr id="901" name="Graphic 900" descr="Tree With Roots with solid fill">
                  <a:extLst>
                    <a:ext uri="{FF2B5EF4-FFF2-40B4-BE49-F238E27FC236}">
                      <a16:creationId xmlns:a16="http://schemas.microsoft.com/office/drawing/2014/main" id="{D7FD11CA-95B6-ECDC-10A4-EF6B444FA8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02" name="Graphic 901" descr="Tree With Roots with solid fill">
                  <a:extLst>
                    <a:ext uri="{FF2B5EF4-FFF2-40B4-BE49-F238E27FC236}">
                      <a16:creationId xmlns:a16="http://schemas.microsoft.com/office/drawing/2014/main" id="{8E978F68-0A08-FC1E-4216-0C19865CAE7C}"/>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03" name="Graphic 902" descr="Blueberry with solid fill">
                  <a:extLst>
                    <a:ext uri="{FF2B5EF4-FFF2-40B4-BE49-F238E27FC236}">
                      <a16:creationId xmlns:a16="http://schemas.microsoft.com/office/drawing/2014/main" id="{B002B940-A842-ABF3-491C-A8F5EC6D3B3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3606568" flipH="1">
                  <a:off x="6392296" y="2381287"/>
                  <a:ext cx="1108369" cy="1108369"/>
                </a:xfrm>
                <a:prstGeom prst="rect">
                  <a:avLst/>
                </a:prstGeom>
              </p:spPr>
            </p:pic>
            <p:pic>
              <p:nvPicPr>
                <p:cNvPr id="904" name="Graphic 903" descr="Blueberry with solid fill">
                  <a:extLst>
                    <a:ext uri="{FF2B5EF4-FFF2-40B4-BE49-F238E27FC236}">
                      <a16:creationId xmlns:a16="http://schemas.microsoft.com/office/drawing/2014/main" id="{574F97FD-D05D-30A7-5859-5A36F3F8A8B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386332" y="1952898"/>
                  <a:ext cx="1257742" cy="1257744"/>
                </a:xfrm>
                <a:prstGeom prst="rect">
                  <a:avLst/>
                </a:prstGeom>
              </p:spPr>
            </p:pic>
          </p:grpSp>
          <p:grpSp>
            <p:nvGrpSpPr>
              <p:cNvPr id="889" name="Group 888">
                <a:extLst>
                  <a:ext uri="{FF2B5EF4-FFF2-40B4-BE49-F238E27FC236}">
                    <a16:creationId xmlns:a16="http://schemas.microsoft.com/office/drawing/2014/main" id="{650BC4C8-59BC-7F47-AB8F-BF1FCA42EBC6}"/>
                  </a:ext>
                </a:extLst>
              </p:cNvPr>
              <p:cNvGrpSpPr/>
              <p:nvPr/>
            </p:nvGrpSpPr>
            <p:grpSpPr>
              <a:xfrm>
                <a:off x="4039051" y="1532229"/>
                <a:ext cx="3747362" cy="3691070"/>
                <a:chOff x="4127747" y="1737360"/>
                <a:chExt cx="3145026" cy="2880825"/>
              </a:xfrm>
            </p:grpSpPr>
            <p:pic>
              <p:nvPicPr>
                <p:cNvPr id="890" name="Graphic 889" descr="Plant with solid fill">
                  <a:extLst>
                    <a:ext uri="{FF2B5EF4-FFF2-40B4-BE49-F238E27FC236}">
                      <a16:creationId xmlns:a16="http://schemas.microsoft.com/office/drawing/2014/main" id="{4E8C349F-52A2-5AB6-BC22-0A3229E1BFE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91" name="Graphic 890" descr="Plant with solid fill">
                  <a:extLst>
                    <a:ext uri="{FF2B5EF4-FFF2-40B4-BE49-F238E27FC236}">
                      <a16:creationId xmlns:a16="http://schemas.microsoft.com/office/drawing/2014/main" id="{F3B2A0FE-27E5-D0A7-535E-1E7F5479299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92" name="Graphic 891" descr="Plant with solid fill">
                  <a:extLst>
                    <a:ext uri="{FF2B5EF4-FFF2-40B4-BE49-F238E27FC236}">
                      <a16:creationId xmlns:a16="http://schemas.microsoft.com/office/drawing/2014/main" id="{0896B51B-181B-84E3-C89A-D8FDF65F4DC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893" name="Graphic 892" descr="Plant with solid fill">
                  <a:extLst>
                    <a:ext uri="{FF2B5EF4-FFF2-40B4-BE49-F238E27FC236}">
                      <a16:creationId xmlns:a16="http://schemas.microsoft.com/office/drawing/2014/main" id="{46AA96E7-1B31-6ECA-EE99-18523795E7A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94" name="Multiplication Sign 893">
                  <a:extLst>
                    <a:ext uri="{FF2B5EF4-FFF2-40B4-BE49-F238E27FC236}">
                      <a16:creationId xmlns:a16="http://schemas.microsoft.com/office/drawing/2014/main" id="{C24596D7-7A28-FF44-2202-3073C4EAE88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95" name="Straight Connector 894">
                  <a:extLst>
                    <a:ext uri="{FF2B5EF4-FFF2-40B4-BE49-F238E27FC236}">
                      <a16:creationId xmlns:a16="http://schemas.microsoft.com/office/drawing/2014/main" id="{D194BD2D-EF60-B62D-99BD-293C5B2F4B72}"/>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6" name="Straight Connector 895">
                  <a:extLst>
                    <a:ext uri="{FF2B5EF4-FFF2-40B4-BE49-F238E27FC236}">
                      <a16:creationId xmlns:a16="http://schemas.microsoft.com/office/drawing/2014/main" id="{3799DD23-FE24-96A2-2ADD-8EF2D8767C1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97" name="Straight Connector 896">
                  <a:extLst>
                    <a:ext uri="{FF2B5EF4-FFF2-40B4-BE49-F238E27FC236}">
                      <a16:creationId xmlns:a16="http://schemas.microsoft.com/office/drawing/2014/main" id="{9E376418-4897-D0FE-F9B3-59EF6D056F0C}"/>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8" name="Straight Connector 897">
                  <a:extLst>
                    <a:ext uri="{FF2B5EF4-FFF2-40B4-BE49-F238E27FC236}">
                      <a16:creationId xmlns:a16="http://schemas.microsoft.com/office/drawing/2014/main" id="{2497DE79-86D7-85A8-B9A1-7366CAD8A4F1}"/>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9" name="Straight Connector 898">
                  <a:extLst>
                    <a:ext uri="{FF2B5EF4-FFF2-40B4-BE49-F238E27FC236}">
                      <a16:creationId xmlns:a16="http://schemas.microsoft.com/office/drawing/2014/main" id="{87768C19-8501-D0F7-98D2-DA7B7B71B72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00" name="Straight Connector 899">
                  <a:extLst>
                    <a:ext uri="{FF2B5EF4-FFF2-40B4-BE49-F238E27FC236}">
                      <a16:creationId xmlns:a16="http://schemas.microsoft.com/office/drawing/2014/main" id="{374ECE0B-EE69-686A-FC32-7D6E63956765}"/>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4" name="Group 833">
              <a:extLst>
                <a:ext uri="{FF2B5EF4-FFF2-40B4-BE49-F238E27FC236}">
                  <a16:creationId xmlns:a16="http://schemas.microsoft.com/office/drawing/2014/main" id="{35A958E9-6F07-991F-DCAE-E1BBB5814E75}"/>
                </a:ext>
              </a:extLst>
            </p:cNvPr>
            <p:cNvGrpSpPr/>
            <p:nvPr/>
          </p:nvGrpSpPr>
          <p:grpSpPr>
            <a:xfrm>
              <a:off x="7993066" y="315338"/>
              <a:ext cx="1734429" cy="2076062"/>
              <a:chOff x="4039051" y="685800"/>
              <a:chExt cx="3747362" cy="4537499"/>
            </a:xfrm>
          </p:grpSpPr>
          <p:grpSp>
            <p:nvGrpSpPr>
              <p:cNvPr id="863" name="Group 862">
                <a:extLst>
                  <a:ext uri="{FF2B5EF4-FFF2-40B4-BE49-F238E27FC236}">
                    <a16:creationId xmlns:a16="http://schemas.microsoft.com/office/drawing/2014/main" id="{6096A63B-3D5D-6100-5D60-EFC70A6291BB}"/>
                  </a:ext>
                </a:extLst>
              </p:cNvPr>
              <p:cNvGrpSpPr/>
              <p:nvPr/>
            </p:nvGrpSpPr>
            <p:grpSpPr>
              <a:xfrm>
                <a:off x="6236208" y="685800"/>
                <a:ext cx="1545102" cy="1515792"/>
                <a:chOff x="6236208" y="685800"/>
                <a:chExt cx="1545101" cy="1515793"/>
              </a:xfrm>
            </p:grpSpPr>
            <p:grpSp>
              <p:nvGrpSpPr>
                <p:cNvPr id="881" name="Group 880">
                  <a:extLst>
                    <a:ext uri="{FF2B5EF4-FFF2-40B4-BE49-F238E27FC236}">
                      <a16:creationId xmlns:a16="http://schemas.microsoft.com/office/drawing/2014/main" id="{A51107FF-F466-668B-5E26-0ED7B870B6BD}"/>
                    </a:ext>
                  </a:extLst>
                </p:cNvPr>
                <p:cNvGrpSpPr/>
                <p:nvPr/>
              </p:nvGrpSpPr>
              <p:grpSpPr>
                <a:xfrm>
                  <a:off x="6236208" y="685800"/>
                  <a:ext cx="1545101" cy="1515793"/>
                  <a:chOff x="4326824" y="1656185"/>
                  <a:chExt cx="3537015" cy="3540654"/>
                </a:xfrm>
              </p:grpSpPr>
              <p:pic>
                <p:nvPicPr>
                  <p:cNvPr id="883" name="Graphic 882" descr="Tree With Roots with solid fill">
                    <a:extLst>
                      <a:ext uri="{FF2B5EF4-FFF2-40B4-BE49-F238E27FC236}">
                        <a16:creationId xmlns:a16="http://schemas.microsoft.com/office/drawing/2014/main" id="{10FCDBFB-333F-C762-1F16-F245407F1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84" name="Graphic 883" descr="Tree With Roots with solid fill">
                    <a:extLst>
                      <a:ext uri="{FF2B5EF4-FFF2-40B4-BE49-F238E27FC236}">
                        <a16:creationId xmlns:a16="http://schemas.microsoft.com/office/drawing/2014/main" id="{0D717941-DC59-4169-0A23-72AFBF87932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885" name="Graphic 884" descr="Blueberry with solid fill">
                    <a:extLst>
                      <a:ext uri="{FF2B5EF4-FFF2-40B4-BE49-F238E27FC236}">
                        <a16:creationId xmlns:a16="http://schemas.microsoft.com/office/drawing/2014/main" id="{ACF830B4-8D25-E946-EF62-ABC6E38625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86" name="Graphic 885" descr="Blueberry with solid fill">
                    <a:extLst>
                      <a:ext uri="{FF2B5EF4-FFF2-40B4-BE49-F238E27FC236}">
                        <a16:creationId xmlns:a16="http://schemas.microsoft.com/office/drawing/2014/main" id="{984F55BF-BEAF-97C4-2573-5B0D6BB84D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grpSp>
            <p:pic>
              <p:nvPicPr>
                <p:cNvPr id="882" name="Graphic 881" descr="Blueberry with solid fill">
                  <a:extLst>
                    <a:ext uri="{FF2B5EF4-FFF2-40B4-BE49-F238E27FC236}">
                      <a16:creationId xmlns:a16="http://schemas.microsoft.com/office/drawing/2014/main" id="{53A5776F-1206-08E9-DBCE-9080B58E8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grpSp>
            <p:nvGrpSpPr>
              <p:cNvPr id="864" name="Group 863">
                <a:extLst>
                  <a:ext uri="{FF2B5EF4-FFF2-40B4-BE49-F238E27FC236}">
                    <a16:creationId xmlns:a16="http://schemas.microsoft.com/office/drawing/2014/main" id="{0F49D0B1-C594-048B-BA49-F9AFEF89EC67}"/>
                  </a:ext>
                </a:extLst>
              </p:cNvPr>
              <p:cNvGrpSpPr/>
              <p:nvPr/>
            </p:nvGrpSpPr>
            <p:grpSpPr>
              <a:xfrm>
                <a:off x="4407408" y="685800"/>
                <a:ext cx="1545101" cy="1515793"/>
                <a:chOff x="4326824" y="1656185"/>
                <a:chExt cx="3537015" cy="3540654"/>
              </a:xfrm>
            </p:grpSpPr>
            <p:pic>
              <p:nvPicPr>
                <p:cNvPr id="877" name="Graphic 876" descr="Tree With Roots with solid fill">
                  <a:extLst>
                    <a:ext uri="{FF2B5EF4-FFF2-40B4-BE49-F238E27FC236}">
                      <a16:creationId xmlns:a16="http://schemas.microsoft.com/office/drawing/2014/main" id="{B3FFA87B-9641-9263-625E-238525BE3D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78" name="Graphic 877" descr="Tree With Roots with solid fill">
                  <a:extLst>
                    <a:ext uri="{FF2B5EF4-FFF2-40B4-BE49-F238E27FC236}">
                      <a16:creationId xmlns:a16="http://schemas.microsoft.com/office/drawing/2014/main" id="{CDFD480E-B5D3-7D68-F82E-C485EA646D0E}"/>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79" name="Graphic 878" descr="Blueberry with solid fill">
                  <a:extLst>
                    <a:ext uri="{FF2B5EF4-FFF2-40B4-BE49-F238E27FC236}">
                      <a16:creationId xmlns:a16="http://schemas.microsoft.com/office/drawing/2014/main" id="{4949F55E-2D49-1E63-03FF-5B7B356565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80" name="Graphic 879" descr="Blueberry with solid fill">
                  <a:extLst>
                    <a:ext uri="{FF2B5EF4-FFF2-40B4-BE49-F238E27FC236}">
                      <a16:creationId xmlns:a16="http://schemas.microsoft.com/office/drawing/2014/main" id="{CC3EEE40-602F-4EDB-3DDF-6450D47E77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65" name="Group 864">
                <a:extLst>
                  <a:ext uri="{FF2B5EF4-FFF2-40B4-BE49-F238E27FC236}">
                    <a16:creationId xmlns:a16="http://schemas.microsoft.com/office/drawing/2014/main" id="{AF47E692-F3FC-BB4E-4FD9-B3557D3A93FC}"/>
                  </a:ext>
                </a:extLst>
              </p:cNvPr>
              <p:cNvGrpSpPr/>
              <p:nvPr/>
            </p:nvGrpSpPr>
            <p:grpSpPr>
              <a:xfrm>
                <a:off x="4039051" y="1532229"/>
                <a:ext cx="3747362" cy="3691070"/>
                <a:chOff x="4127747" y="1737360"/>
                <a:chExt cx="3145026" cy="2880825"/>
              </a:xfrm>
            </p:grpSpPr>
            <p:pic>
              <p:nvPicPr>
                <p:cNvPr id="866" name="Graphic 865" descr="Plant with solid fill">
                  <a:extLst>
                    <a:ext uri="{FF2B5EF4-FFF2-40B4-BE49-F238E27FC236}">
                      <a16:creationId xmlns:a16="http://schemas.microsoft.com/office/drawing/2014/main" id="{5A5EC329-2246-4BB1-0D13-0FDA7669F8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67" name="Graphic 866" descr="Plant with solid fill">
                  <a:extLst>
                    <a:ext uri="{FF2B5EF4-FFF2-40B4-BE49-F238E27FC236}">
                      <a16:creationId xmlns:a16="http://schemas.microsoft.com/office/drawing/2014/main" id="{B1712420-AF86-398D-EE6A-96972353A3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68" name="Graphic 867" descr="Plant with solid fill">
                  <a:extLst>
                    <a:ext uri="{FF2B5EF4-FFF2-40B4-BE49-F238E27FC236}">
                      <a16:creationId xmlns:a16="http://schemas.microsoft.com/office/drawing/2014/main" id="{FB4EFC60-A759-4A47-91FC-B7C2FFCFCBF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869" name="Graphic 868" descr="Plant with solid fill">
                  <a:extLst>
                    <a:ext uri="{FF2B5EF4-FFF2-40B4-BE49-F238E27FC236}">
                      <a16:creationId xmlns:a16="http://schemas.microsoft.com/office/drawing/2014/main" id="{75735C0E-4014-4A96-3B47-14F9A335D40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70" name="Multiplication Sign 869">
                  <a:extLst>
                    <a:ext uri="{FF2B5EF4-FFF2-40B4-BE49-F238E27FC236}">
                      <a16:creationId xmlns:a16="http://schemas.microsoft.com/office/drawing/2014/main" id="{CDE85605-E58B-E2CA-7708-FF658B89DE1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71" name="Straight Connector 870">
                  <a:extLst>
                    <a:ext uri="{FF2B5EF4-FFF2-40B4-BE49-F238E27FC236}">
                      <a16:creationId xmlns:a16="http://schemas.microsoft.com/office/drawing/2014/main" id="{13385706-F870-59DE-654C-0C3F93520EBB}"/>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2" name="Straight Connector 871">
                  <a:extLst>
                    <a:ext uri="{FF2B5EF4-FFF2-40B4-BE49-F238E27FC236}">
                      <a16:creationId xmlns:a16="http://schemas.microsoft.com/office/drawing/2014/main" id="{F70DC72C-D3C5-649A-8ED5-909EE165957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73" name="Straight Connector 872">
                  <a:extLst>
                    <a:ext uri="{FF2B5EF4-FFF2-40B4-BE49-F238E27FC236}">
                      <a16:creationId xmlns:a16="http://schemas.microsoft.com/office/drawing/2014/main" id="{E5633A9E-7CFF-7000-CA2A-965FE65BF8AA}"/>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4" name="Straight Connector 873">
                  <a:extLst>
                    <a:ext uri="{FF2B5EF4-FFF2-40B4-BE49-F238E27FC236}">
                      <a16:creationId xmlns:a16="http://schemas.microsoft.com/office/drawing/2014/main" id="{91389B32-B1C9-052B-7131-EAC9DD3B91D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5" name="Straight Connector 874">
                  <a:extLst>
                    <a:ext uri="{FF2B5EF4-FFF2-40B4-BE49-F238E27FC236}">
                      <a16:creationId xmlns:a16="http://schemas.microsoft.com/office/drawing/2014/main" id="{C3A609B6-8894-2850-E4F8-ACBB1D5A661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6" name="Straight Connector 875">
                  <a:extLst>
                    <a:ext uri="{FF2B5EF4-FFF2-40B4-BE49-F238E27FC236}">
                      <a16:creationId xmlns:a16="http://schemas.microsoft.com/office/drawing/2014/main" id="{9B014A5A-A744-0C2D-6C1E-8C9A024DE13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5" name="Group 834">
              <a:extLst>
                <a:ext uri="{FF2B5EF4-FFF2-40B4-BE49-F238E27FC236}">
                  <a16:creationId xmlns:a16="http://schemas.microsoft.com/office/drawing/2014/main" id="{CAE91A46-D0AD-26C1-4C9C-F1D1ED68F1BC}"/>
                </a:ext>
              </a:extLst>
            </p:cNvPr>
            <p:cNvGrpSpPr/>
            <p:nvPr/>
          </p:nvGrpSpPr>
          <p:grpSpPr>
            <a:xfrm>
              <a:off x="544482" y="315338"/>
              <a:ext cx="1734429" cy="2076062"/>
              <a:chOff x="4039051" y="685800"/>
              <a:chExt cx="3747362" cy="4537499"/>
            </a:xfrm>
          </p:grpSpPr>
          <p:grpSp>
            <p:nvGrpSpPr>
              <p:cNvPr id="836" name="Group 835">
                <a:extLst>
                  <a:ext uri="{FF2B5EF4-FFF2-40B4-BE49-F238E27FC236}">
                    <a16:creationId xmlns:a16="http://schemas.microsoft.com/office/drawing/2014/main" id="{E77F6822-E317-B96E-3BF1-1237EAE3A9EB}"/>
                  </a:ext>
                </a:extLst>
              </p:cNvPr>
              <p:cNvGrpSpPr/>
              <p:nvPr/>
            </p:nvGrpSpPr>
            <p:grpSpPr>
              <a:xfrm>
                <a:off x="6236208" y="685800"/>
                <a:ext cx="1545101" cy="1515793"/>
                <a:chOff x="6236208" y="685800"/>
                <a:chExt cx="1545101" cy="1515793"/>
              </a:xfrm>
            </p:grpSpPr>
            <p:grpSp>
              <p:nvGrpSpPr>
                <p:cNvPr id="854" name="Group 853">
                  <a:extLst>
                    <a:ext uri="{FF2B5EF4-FFF2-40B4-BE49-F238E27FC236}">
                      <a16:creationId xmlns:a16="http://schemas.microsoft.com/office/drawing/2014/main" id="{0D98DAEE-B86C-5FFA-51B7-6147736C3750}"/>
                    </a:ext>
                  </a:extLst>
                </p:cNvPr>
                <p:cNvGrpSpPr/>
                <p:nvPr/>
              </p:nvGrpSpPr>
              <p:grpSpPr>
                <a:xfrm>
                  <a:off x="6236208" y="685800"/>
                  <a:ext cx="1545101" cy="1515793"/>
                  <a:chOff x="6236208" y="685800"/>
                  <a:chExt cx="1545101" cy="1515793"/>
                </a:xfrm>
              </p:grpSpPr>
              <p:grpSp>
                <p:nvGrpSpPr>
                  <p:cNvPr id="856" name="Group 855">
                    <a:extLst>
                      <a:ext uri="{FF2B5EF4-FFF2-40B4-BE49-F238E27FC236}">
                        <a16:creationId xmlns:a16="http://schemas.microsoft.com/office/drawing/2014/main" id="{1B04F0C0-03C2-6270-638A-7E32DDB86021}"/>
                      </a:ext>
                    </a:extLst>
                  </p:cNvPr>
                  <p:cNvGrpSpPr/>
                  <p:nvPr/>
                </p:nvGrpSpPr>
                <p:grpSpPr>
                  <a:xfrm>
                    <a:off x="6236208" y="685800"/>
                    <a:ext cx="1545101" cy="1515793"/>
                    <a:chOff x="4326824" y="1656185"/>
                    <a:chExt cx="3537015" cy="3540654"/>
                  </a:xfrm>
                </p:grpSpPr>
                <p:pic>
                  <p:nvPicPr>
                    <p:cNvPr id="858" name="Graphic 857" descr="Tree With Roots with solid fill">
                      <a:extLst>
                        <a:ext uri="{FF2B5EF4-FFF2-40B4-BE49-F238E27FC236}">
                          <a16:creationId xmlns:a16="http://schemas.microsoft.com/office/drawing/2014/main" id="{C1D8FDED-08E3-5A88-FFF7-041858BB2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9" name="Graphic 858" descr="Tree With Roots with solid fill">
                      <a:extLst>
                        <a:ext uri="{FF2B5EF4-FFF2-40B4-BE49-F238E27FC236}">
                          <a16:creationId xmlns:a16="http://schemas.microsoft.com/office/drawing/2014/main" id="{C3213746-863B-32E0-9058-CC28F50858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860" name="Graphic 859" descr="Blueberry with solid fill">
                      <a:extLst>
                        <a:ext uri="{FF2B5EF4-FFF2-40B4-BE49-F238E27FC236}">
                          <a16:creationId xmlns:a16="http://schemas.microsoft.com/office/drawing/2014/main" id="{878660E0-1CCF-E70C-AE5A-8E2ACF43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61" name="Graphic 860" descr="Blueberry with solid fill">
                      <a:extLst>
                        <a:ext uri="{FF2B5EF4-FFF2-40B4-BE49-F238E27FC236}">
                          <a16:creationId xmlns:a16="http://schemas.microsoft.com/office/drawing/2014/main" id="{64DB6473-0E9E-6A05-41E8-26FE271FC2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62" name="Graphic 861" descr="Blueberry with solid fill">
                      <a:extLst>
                        <a:ext uri="{FF2B5EF4-FFF2-40B4-BE49-F238E27FC236}">
                          <a16:creationId xmlns:a16="http://schemas.microsoft.com/office/drawing/2014/main" id="{3F133D44-C5D9-0835-9E43-7AAE751B9B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57" name="Graphic 856" descr="Blueberry with solid fill">
                    <a:extLst>
                      <a:ext uri="{FF2B5EF4-FFF2-40B4-BE49-F238E27FC236}">
                        <a16:creationId xmlns:a16="http://schemas.microsoft.com/office/drawing/2014/main" id="{FAB78EA3-DD69-6C92-A992-71D4D4B30B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55" name="Graphic 854" descr="Blueberry with solid fill">
                  <a:extLst>
                    <a:ext uri="{FF2B5EF4-FFF2-40B4-BE49-F238E27FC236}">
                      <a16:creationId xmlns:a16="http://schemas.microsoft.com/office/drawing/2014/main" id="{B52CDACA-4024-FDBA-B2A3-256D3025CCF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837" name="Group 836">
                <a:extLst>
                  <a:ext uri="{FF2B5EF4-FFF2-40B4-BE49-F238E27FC236}">
                    <a16:creationId xmlns:a16="http://schemas.microsoft.com/office/drawing/2014/main" id="{105FA5D0-A9B2-5AF5-9300-6D5BBCB056A5}"/>
                  </a:ext>
                </a:extLst>
              </p:cNvPr>
              <p:cNvGrpSpPr/>
              <p:nvPr/>
            </p:nvGrpSpPr>
            <p:grpSpPr>
              <a:xfrm>
                <a:off x="4407408" y="685800"/>
                <a:ext cx="1545101" cy="1515793"/>
                <a:chOff x="4326824" y="1656185"/>
                <a:chExt cx="3537015" cy="3540654"/>
              </a:xfrm>
            </p:grpSpPr>
            <p:pic>
              <p:nvPicPr>
                <p:cNvPr id="850" name="Graphic 849" descr="Tree With Roots with solid fill">
                  <a:extLst>
                    <a:ext uri="{FF2B5EF4-FFF2-40B4-BE49-F238E27FC236}">
                      <a16:creationId xmlns:a16="http://schemas.microsoft.com/office/drawing/2014/main" id="{25197A16-DA75-758A-6384-9910DB9C52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1" name="Graphic 850" descr="Tree With Roots with solid fill">
                  <a:extLst>
                    <a:ext uri="{FF2B5EF4-FFF2-40B4-BE49-F238E27FC236}">
                      <a16:creationId xmlns:a16="http://schemas.microsoft.com/office/drawing/2014/main" id="{ECF88221-9F75-312D-5E97-5918EE82BC5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52" name="Graphic 851" descr="Blueberry with solid fill">
                  <a:extLst>
                    <a:ext uri="{FF2B5EF4-FFF2-40B4-BE49-F238E27FC236}">
                      <a16:creationId xmlns:a16="http://schemas.microsoft.com/office/drawing/2014/main" id="{8DA78D8E-7631-4151-73BF-8D1D698E4E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53" name="Graphic 852" descr="Blueberry with solid fill">
                  <a:extLst>
                    <a:ext uri="{FF2B5EF4-FFF2-40B4-BE49-F238E27FC236}">
                      <a16:creationId xmlns:a16="http://schemas.microsoft.com/office/drawing/2014/main" id="{FB170FC0-DEF5-BA38-8E64-A51B5BD257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38" name="Group 837">
                <a:extLst>
                  <a:ext uri="{FF2B5EF4-FFF2-40B4-BE49-F238E27FC236}">
                    <a16:creationId xmlns:a16="http://schemas.microsoft.com/office/drawing/2014/main" id="{76885EB9-D936-16B6-8DD8-F7FBA66CB3E1}"/>
                  </a:ext>
                </a:extLst>
              </p:cNvPr>
              <p:cNvGrpSpPr/>
              <p:nvPr/>
            </p:nvGrpSpPr>
            <p:grpSpPr>
              <a:xfrm>
                <a:off x="4039051" y="1532229"/>
                <a:ext cx="3747362" cy="3691070"/>
                <a:chOff x="4127747" y="1737360"/>
                <a:chExt cx="3145026" cy="2880825"/>
              </a:xfrm>
            </p:grpSpPr>
            <p:pic>
              <p:nvPicPr>
                <p:cNvPr id="839" name="Graphic 838" descr="Plant with solid fill">
                  <a:extLst>
                    <a:ext uri="{FF2B5EF4-FFF2-40B4-BE49-F238E27FC236}">
                      <a16:creationId xmlns:a16="http://schemas.microsoft.com/office/drawing/2014/main" id="{8F53DD79-01D2-193C-6A17-1CB624BD924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40" name="Graphic 839" descr="Plant with solid fill">
                  <a:extLst>
                    <a:ext uri="{FF2B5EF4-FFF2-40B4-BE49-F238E27FC236}">
                      <a16:creationId xmlns:a16="http://schemas.microsoft.com/office/drawing/2014/main" id="{0D2DF9A8-A4A9-FFA4-915D-0B0B31BA42B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634405" y="3612030"/>
                  <a:ext cx="914400" cy="914400"/>
                </a:xfrm>
                <a:prstGeom prst="rect">
                  <a:avLst/>
                </a:prstGeom>
              </p:spPr>
            </p:pic>
            <p:pic>
              <p:nvPicPr>
                <p:cNvPr id="841" name="Graphic 840" descr="Plant with solid fill">
                  <a:extLst>
                    <a:ext uri="{FF2B5EF4-FFF2-40B4-BE49-F238E27FC236}">
                      <a16:creationId xmlns:a16="http://schemas.microsoft.com/office/drawing/2014/main" id="{6C5538BB-353C-F5CB-F394-95EA976996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42" name="Graphic 841" descr="Plant with solid fill">
                  <a:extLst>
                    <a:ext uri="{FF2B5EF4-FFF2-40B4-BE49-F238E27FC236}">
                      <a16:creationId xmlns:a16="http://schemas.microsoft.com/office/drawing/2014/main" id="{AE567F46-9C23-C519-75D8-116BD0E067F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43" name="Multiplication Sign 842">
                  <a:extLst>
                    <a:ext uri="{FF2B5EF4-FFF2-40B4-BE49-F238E27FC236}">
                      <a16:creationId xmlns:a16="http://schemas.microsoft.com/office/drawing/2014/main" id="{4C536900-F0DF-6AD5-8A58-4CCB49D6934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44" name="Straight Connector 843">
                  <a:extLst>
                    <a:ext uri="{FF2B5EF4-FFF2-40B4-BE49-F238E27FC236}">
                      <a16:creationId xmlns:a16="http://schemas.microsoft.com/office/drawing/2014/main" id="{367FB270-9B3D-C241-E1AB-5A26DAE8F8C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5" name="Straight Connector 844">
                  <a:extLst>
                    <a:ext uri="{FF2B5EF4-FFF2-40B4-BE49-F238E27FC236}">
                      <a16:creationId xmlns:a16="http://schemas.microsoft.com/office/drawing/2014/main" id="{A1382FEC-DF2A-1EF8-6897-895A920BD2CA}"/>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46" name="Straight Connector 845">
                  <a:extLst>
                    <a:ext uri="{FF2B5EF4-FFF2-40B4-BE49-F238E27FC236}">
                      <a16:creationId xmlns:a16="http://schemas.microsoft.com/office/drawing/2014/main" id="{9107E0CF-9F74-4E48-2E94-B010229C5DC0}"/>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7" name="Straight Connector 846">
                  <a:extLst>
                    <a:ext uri="{FF2B5EF4-FFF2-40B4-BE49-F238E27FC236}">
                      <a16:creationId xmlns:a16="http://schemas.microsoft.com/office/drawing/2014/main" id="{AA9F37BE-E717-B8C6-789F-32BA09AE3219}"/>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8" name="Straight Connector 847">
                  <a:extLst>
                    <a:ext uri="{FF2B5EF4-FFF2-40B4-BE49-F238E27FC236}">
                      <a16:creationId xmlns:a16="http://schemas.microsoft.com/office/drawing/2014/main" id="{C64B045E-27A0-8231-391D-DF434A8C1AD3}"/>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9" name="Straight Connector 848">
                  <a:extLst>
                    <a:ext uri="{FF2B5EF4-FFF2-40B4-BE49-F238E27FC236}">
                      <a16:creationId xmlns:a16="http://schemas.microsoft.com/office/drawing/2014/main" id="{FBB08F29-EF14-0FCE-DDFB-C1BF6BE07D3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sp>
        <p:nvSpPr>
          <p:cNvPr id="3" name="Rectangle 2">
            <a:extLst>
              <a:ext uri="{FF2B5EF4-FFF2-40B4-BE49-F238E27FC236}">
                <a16:creationId xmlns:a16="http://schemas.microsoft.com/office/drawing/2014/main" id="{33D1AC5B-833B-E032-2E0B-EB4F0DF0852A}"/>
              </a:ext>
            </a:extLst>
          </p:cNvPr>
          <p:cNvSpPr/>
          <p:nvPr/>
        </p:nvSpPr>
        <p:spPr>
          <a:xfrm>
            <a:off x="391886" y="1591890"/>
            <a:ext cx="11408228" cy="2199760"/>
          </a:xfrm>
          <a:prstGeom prst="rect">
            <a:avLst/>
          </a:prstGeom>
          <a:solidFill>
            <a:srgbClr val="FFFFFF">
              <a:alpha val="6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2016 Field</a:t>
            </a:r>
          </a:p>
        </p:txBody>
      </p:sp>
      <p:sp>
        <p:nvSpPr>
          <p:cNvPr id="5" name="Rectangle 4">
            <a:extLst>
              <a:ext uri="{FF2B5EF4-FFF2-40B4-BE49-F238E27FC236}">
                <a16:creationId xmlns:a16="http://schemas.microsoft.com/office/drawing/2014/main" id="{4B4CCF5F-AAEC-5356-F3B9-0F68190FDBE1}"/>
              </a:ext>
            </a:extLst>
          </p:cNvPr>
          <p:cNvSpPr/>
          <p:nvPr/>
        </p:nvSpPr>
        <p:spPr>
          <a:xfrm>
            <a:off x="391886" y="4005889"/>
            <a:ext cx="11408228" cy="2199760"/>
          </a:xfrm>
          <a:prstGeom prst="rect">
            <a:avLst/>
          </a:prstGeom>
          <a:solidFill>
            <a:srgbClr val="FFFFFF">
              <a:alpha val="6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523C72-DA51-E1B8-D3A3-416F6B0430EE}"/>
              </a:ext>
            </a:extLst>
          </p:cNvPr>
          <p:cNvSpPr/>
          <p:nvPr/>
        </p:nvSpPr>
        <p:spPr>
          <a:xfrm>
            <a:off x="333048" y="3952697"/>
            <a:ext cx="11408228" cy="2199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2017 Field</a:t>
            </a:r>
          </a:p>
        </p:txBody>
      </p:sp>
    </p:spTree>
    <p:extLst>
      <p:ext uri="{BB962C8B-B14F-4D97-AF65-F5344CB8AC3E}">
        <p14:creationId xmlns:p14="http://schemas.microsoft.com/office/powerpoint/2010/main" val="299412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3DCE-0778-EDFE-85A9-C924E4FE81C4}"/>
              </a:ext>
            </a:extLst>
          </p:cNvPr>
          <p:cNvSpPr>
            <a:spLocks noGrp="1"/>
          </p:cNvSpPr>
          <p:nvPr>
            <p:ph type="title"/>
          </p:nvPr>
        </p:nvSpPr>
        <p:spPr>
          <a:xfrm>
            <a:off x="1097280" y="286603"/>
            <a:ext cx="10058400" cy="1288075"/>
          </a:xfrm>
        </p:spPr>
        <p:txBody>
          <a:bodyPr>
            <a:normAutofit fontScale="90000"/>
          </a:bodyPr>
          <a:lstStyle/>
          <a:p>
            <a:r>
              <a:rPr lang="en-US" dirty="0"/>
              <a:t>Project Outline </a:t>
            </a:r>
            <a:br>
              <a:rPr lang="en-US" dirty="0"/>
            </a:br>
            <a:r>
              <a:rPr lang="en-US" dirty="0"/>
              <a:t>85 parental Crosses, 5000 offspring</a:t>
            </a:r>
          </a:p>
        </p:txBody>
      </p:sp>
      <p:grpSp>
        <p:nvGrpSpPr>
          <p:cNvPr id="660" name="Group 659">
            <a:extLst>
              <a:ext uri="{FF2B5EF4-FFF2-40B4-BE49-F238E27FC236}">
                <a16:creationId xmlns:a16="http://schemas.microsoft.com/office/drawing/2014/main" id="{340AE95F-4D3F-0040-1479-D23980F60E5E}"/>
              </a:ext>
            </a:extLst>
          </p:cNvPr>
          <p:cNvGrpSpPr/>
          <p:nvPr/>
        </p:nvGrpSpPr>
        <p:grpSpPr>
          <a:xfrm>
            <a:off x="627850" y="1715588"/>
            <a:ext cx="11045159" cy="2076062"/>
            <a:chOff x="544482" y="315338"/>
            <a:chExt cx="11045159" cy="2076062"/>
          </a:xfrm>
        </p:grpSpPr>
        <p:grpSp>
          <p:nvGrpSpPr>
            <p:cNvPr id="661" name="Group 660">
              <a:extLst>
                <a:ext uri="{FF2B5EF4-FFF2-40B4-BE49-F238E27FC236}">
                  <a16:creationId xmlns:a16="http://schemas.microsoft.com/office/drawing/2014/main" id="{CA6342A5-F84B-4188-6C63-2F8A226544C7}"/>
                </a:ext>
              </a:extLst>
            </p:cNvPr>
            <p:cNvGrpSpPr/>
            <p:nvPr/>
          </p:nvGrpSpPr>
          <p:grpSpPr>
            <a:xfrm>
              <a:off x="9855212" y="315338"/>
              <a:ext cx="1734429" cy="2076062"/>
              <a:chOff x="4039051" y="685800"/>
              <a:chExt cx="3747362" cy="4537499"/>
            </a:xfrm>
          </p:grpSpPr>
          <p:grpSp>
            <p:nvGrpSpPr>
              <p:cNvPr id="802" name="Group 801">
                <a:extLst>
                  <a:ext uri="{FF2B5EF4-FFF2-40B4-BE49-F238E27FC236}">
                    <a16:creationId xmlns:a16="http://schemas.microsoft.com/office/drawing/2014/main" id="{0CB8231E-7743-D44C-CCCD-F400F94D62CC}"/>
                  </a:ext>
                </a:extLst>
              </p:cNvPr>
              <p:cNvGrpSpPr/>
              <p:nvPr/>
            </p:nvGrpSpPr>
            <p:grpSpPr>
              <a:xfrm>
                <a:off x="6236208" y="685800"/>
                <a:ext cx="1545101" cy="1515793"/>
                <a:chOff x="6236208" y="685800"/>
                <a:chExt cx="1545101" cy="1515793"/>
              </a:xfrm>
            </p:grpSpPr>
            <p:grpSp>
              <p:nvGrpSpPr>
                <p:cNvPr id="820" name="Group 819">
                  <a:extLst>
                    <a:ext uri="{FF2B5EF4-FFF2-40B4-BE49-F238E27FC236}">
                      <a16:creationId xmlns:a16="http://schemas.microsoft.com/office/drawing/2014/main" id="{50C7C817-A893-6414-882B-6D06647DB790}"/>
                    </a:ext>
                  </a:extLst>
                </p:cNvPr>
                <p:cNvGrpSpPr/>
                <p:nvPr/>
              </p:nvGrpSpPr>
              <p:grpSpPr>
                <a:xfrm>
                  <a:off x="6236208" y="685800"/>
                  <a:ext cx="1545101" cy="1515793"/>
                  <a:chOff x="6236208" y="685800"/>
                  <a:chExt cx="1545101" cy="1515793"/>
                </a:xfrm>
              </p:grpSpPr>
              <p:grpSp>
                <p:nvGrpSpPr>
                  <p:cNvPr id="822" name="Group 821">
                    <a:extLst>
                      <a:ext uri="{FF2B5EF4-FFF2-40B4-BE49-F238E27FC236}">
                        <a16:creationId xmlns:a16="http://schemas.microsoft.com/office/drawing/2014/main" id="{D76BF52B-5AA3-59A9-D2AE-C4DE3C7957C5}"/>
                      </a:ext>
                    </a:extLst>
                  </p:cNvPr>
                  <p:cNvGrpSpPr/>
                  <p:nvPr/>
                </p:nvGrpSpPr>
                <p:grpSpPr>
                  <a:xfrm>
                    <a:off x="6236208" y="685800"/>
                    <a:ext cx="1545101" cy="1515793"/>
                    <a:chOff x="4326824" y="1656185"/>
                    <a:chExt cx="3537015" cy="3540654"/>
                  </a:xfrm>
                </p:grpSpPr>
                <p:pic>
                  <p:nvPicPr>
                    <p:cNvPr id="824" name="Graphic 823" descr="Tree With Roots with solid fill">
                      <a:extLst>
                        <a:ext uri="{FF2B5EF4-FFF2-40B4-BE49-F238E27FC236}">
                          <a16:creationId xmlns:a16="http://schemas.microsoft.com/office/drawing/2014/main" id="{9119D619-0627-7B21-57AC-08C0869FA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25" name="Graphic 824" descr="Tree With Roots with solid fill">
                      <a:extLst>
                        <a:ext uri="{FF2B5EF4-FFF2-40B4-BE49-F238E27FC236}">
                          <a16:creationId xmlns:a16="http://schemas.microsoft.com/office/drawing/2014/main" id="{016434A0-7488-235B-272D-058C3E15EA1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826" name="Graphic 825" descr="Blueberry with solid fill">
                      <a:extLst>
                        <a:ext uri="{FF2B5EF4-FFF2-40B4-BE49-F238E27FC236}">
                          <a16:creationId xmlns:a16="http://schemas.microsoft.com/office/drawing/2014/main" id="{B5918EC2-8454-10F1-440E-25A86565C4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27" name="Graphic 826" descr="Blueberry with solid fill">
                      <a:extLst>
                        <a:ext uri="{FF2B5EF4-FFF2-40B4-BE49-F238E27FC236}">
                          <a16:creationId xmlns:a16="http://schemas.microsoft.com/office/drawing/2014/main" id="{18029F6B-DA33-E4F5-36F7-F346540D8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28" name="Graphic 827" descr="Blueberry with solid fill">
                      <a:extLst>
                        <a:ext uri="{FF2B5EF4-FFF2-40B4-BE49-F238E27FC236}">
                          <a16:creationId xmlns:a16="http://schemas.microsoft.com/office/drawing/2014/main" id="{861B6C08-B152-D4FA-C4F5-7D6CCCDCA2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23" name="Graphic 822" descr="Blueberry with solid fill">
                    <a:extLst>
                      <a:ext uri="{FF2B5EF4-FFF2-40B4-BE49-F238E27FC236}">
                        <a16:creationId xmlns:a16="http://schemas.microsoft.com/office/drawing/2014/main" id="{826A49C9-C978-F4D3-1463-DD3EC4A09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21" name="Graphic 820" descr="Blueberry with solid fill">
                  <a:extLst>
                    <a:ext uri="{FF2B5EF4-FFF2-40B4-BE49-F238E27FC236}">
                      <a16:creationId xmlns:a16="http://schemas.microsoft.com/office/drawing/2014/main" id="{7AA4E821-16A2-851A-061C-215A1FD177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03" name="Group 802">
                <a:extLst>
                  <a:ext uri="{FF2B5EF4-FFF2-40B4-BE49-F238E27FC236}">
                    <a16:creationId xmlns:a16="http://schemas.microsoft.com/office/drawing/2014/main" id="{5738ED05-BD40-13E0-2E50-44CF95B4F3B5}"/>
                  </a:ext>
                </a:extLst>
              </p:cNvPr>
              <p:cNvGrpSpPr/>
              <p:nvPr/>
            </p:nvGrpSpPr>
            <p:grpSpPr>
              <a:xfrm>
                <a:off x="4407408" y="685800"/>
                <a:ext cx="1545101" cy="1515793"/>
                <a:chOff x="4326824" y="1656185"/>
                <a:chExt cx="3537015" cy="3540654"/>
              </a:xfrm>
            </p:grpSpPr>
            <p:pic>
              <p:nvPicPr>
                <p:cNvPr id="816" name="Graphic 815" descr="Tree With Roots with solid fill">
                  <a:extLst>
                    <a:ext uri="{FF2B5EF4-FFF2-40B4-BE49-F238E27FC236}">
                      <a16:creationId xmlns:a16="http://schemas.microsoft.com/office/drawing/2014/main" id="{268B0672-214F-C076-8054-B81D14FA23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17" name="Graphic 816" descr="Tree With Roots with solid fill">
                  <a:extLst>
                    <a:ext uri="{FF2B5EF4-FFF2-40B4-BE49-F238E27FC236}">
                      <a16:creationId xmlns:a16="http://schemas.microsoft.com/office/drawing/2014/main" id="{82EC9196-4CF9-0047-75DD-2072041001C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818" name="Graphic 817" descr="Blueberry with solid fill">
                  <a:extLst>
                    <a:ext uri="{FF2B5EF4-FFF2-40B4-BE49-F238E27FC236}">
                      <a16:creationId xmlns:a16="http://schemas.microsoft.com/office/drawing/2014/main" id="{BE94D747-F054-11CA-FF69-B3DEAAC37E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19" name="Graphic 818" descr="Blueberry with solid fill">
                  <a:extLst>
                    <a:ext uri="{FF2B5EF4-FFF2-40B4-BE49-F238E27FC236}">
                      <a16:creationId xmlns:a16="http://schemas.microsoft.com/office/drawing/2014/main" id="{AA121A7F-E856-03FA-D374-A03C347782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04" name="Group 803">
                <a:extLst>
                  <a:ext uri="{FF2B5EF4-FFF2-40B4-BE49-F238E27FC236}">
                    <a16:creationId xmlns:a16="http://schemas.microsoft.com/office/drawing/2014/main" id="{143374A4-5B18-7508-6F16-87CD1E996E5F}"/>
                  </a:ext>
                </a:extLst>
              </p:cNvPr>
              <p:cNvGrpSpPr/>
              <p:nvPr/>
            </p:nvGrpSpPr>
            <p:grpSpPr>
              <a:xfrm>
                <a:off x="4039051" y="1532229"/>
                <a:ext cx="3747362" cy="3691070"/>
                <a:chOff x="4127747" y="1737360"/>
                <a:chExt cx="3145026" cy="2880825"/>
              </a:xfrm>
            </p:grpSpPr>
            <p:pic>
              <p:nvPicPr>
                <p:cNvPr id="805" name="Graphic 804" descr="Plant with solid fill">
                  <a:extLst>
                    <a:ext uri="{FF2B5EF4-FFF2-40B4-BE49-F238E27FC236}">
                      <a16:creationId xmlns:a16="http://schemas.microsoft.com/office/drawing/2014/main" id="{144019BB-C014-EDB5-18C6-1CADA77107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06" name="Graphic 805" descr="Plant with solid fill">
                  <a:extLst>
                    <a:ext uri="{FF2B5EF4-FFF2-40B4-BE49-F238E27FC236}">
                      <a16:creationId xmlns:a16="http://schemas.microsoft.com/office/drawing/2014/main" id="{A979FD11-42ED-D637-DA79-911DD5C82A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07" name="Graphic 806" descr="Plant with solid fill">
                  <a:extLst>
                    <a:ext uri="{FF2B5EF4-FFF2-40B4-BE49-F238E27FC236}">
                      <a16:creationId xmlns:a16="http://schemas.microsoft.com/office/drawing/2014/main" id="{EC54E5A9-6DEB-1D08-E351-1833A32521E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08" name="Graphic 807" descr="Plant with solid fill">
                  <a:extLst>
                    <a:ext uri="{FF2B5EF4-FFF2-40B4-BE49-F238E27FC236}">
                      <a16:creationId xmlns:a16="http://schemas.microsoft.com/office/drawing/2014/main" id="{96D7D9ED-EBD4-AE38-7F98-F7BD305388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09" name="Multiplication Sign 808">
                  <a:extLst>
                    <a:ext uri="{FF2B5EF4-FFF2-40B4-BE49-F238E27FC236}">
                      <a16:creationId xmlns:a16="http://schemas.microsoft.com/office/drawing/2014/main" id="{F39A1A7B-A369-C658-FAD5-F84D47DFE6E6}"/>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10" name="Straight Connector 809">
                  <a:extLst>
                    <a:ext uri="{FF2B5EF4-FFF2-40B4-BE49-F238E27FC236}">
                      <a16:creationId xmlns:a16="http://schemas.microsoft.com/office/drawing/2014/main" id="{2D0B4E53-C05E-EB35-6A72-233D79AFCB1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1" name="Straight Connector 810">
                  <a:extLst>
                    <a:ext uri="{FF2B5EF4-FFF2-40B4-BE49-F238E27FC236}">
                      <a16:creationId xmlns:a16="http://schemas.microsoft.com/office/drawing/2014/main" id="{4582219D-C837-3094-4068-0D74BD3CE00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12" name="Straight Connector 811">
                  <a:extLst>
                    <a:ext uri="{FF2B5EF4-FFF2-40B4-BE49-F238E27FC236}">
                      <a16:creationId xmlns:a16="http://schemas.microsoft.com/office/drawing/2014/main" id="{4038A0E4-9D28-38BE-DA0B-2CE242F302B2}"/>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3" name="Straight Connector 812">
                  <a:extLst>
                    <a:ext uri="{FF2B5EF4-FFF2-40B4-BE49-F238E27FC236}">
                      <a16:creationId xmlns:a16="http://schemas.microsoft.com/office/drawing/2014/main" id="{542D6CE5-94B2-19A5-121E-25FBFFCE1ED5}"/>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4" name="Straight Connector 813">
                  <a:extLst>
                    <a:ext uri="{FF2B5EF4-FFF2-40B4-BE49-F238E27FC236}">
                      <a16:creationId xmlns:a16="http://schemas.microsoft.com/office/drawing/2014/main" id="{E566E932-54BA-EAB0-86A3-81316AA6498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15" name="Straight Connector 814">
                  <a:extLst>
                    <a:ext uri="{FF2B5EF4-FFF2-40B4-BE49-F238E27FC236}">
                      <a16:creationId xmlns:a16="http://schemas.microsoft.com/office/drawing/2014/main" id="{9FF17D7C-8704-2058-75DE-C627B57C8EA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2" name="Group 661">
              <a:extLst>
                <a:ext uri="{FF2B5EF4-FFF2-40B4-BE49-F238E27FC236}">
                  <a16:creationId xmlns:a16="http://schemas.microsoft.com/office/drawing/2014/main" id="{6EE32D73-2A0B-916B-5BF5-EE2F362BC82A}"/>
                </a:ext>
              </a:extLst>
            </p:cNvPr>
            <p:cNvGrpSpPr/>
            <p:nvPr/>
          </p:nvGrpSpPr>
          <p:grpSpPr>
            <a:xfrm>
              <a:off x="2406628" y="315338"/>
              <a:ext cx="1734429" cy="2076062"/>
              <a:chOff x="4039051" y="685800"/>
              <a:chExt cx="3747362" cy="4537499"/>
            </a:xfrm>
          </p:grpSpPr>
          <p:grpSp>
            <p:nvGrpSpPr>
              <p:cNvPr id="775" name="Group 774">
                <a:extLst>
                  <a:ext uri="{FF2B5EF4-FFF2-40B4-BE49-F238E27FC236}">
                    <a16:creationId xmlns:a16="http://schemas.microsoft.com/office/drawing/2014/main" id="{9962FC3E-CB09-F516-0220-4D6BA281A29E}"/>
                  </a:ext>
                </a:extLst>
              </p:cNvPr>
              <p:cNvGrpSpPr/>
              <p:nvPr/>
            </p:nvGrpSpPr>
            <p:grpSpPr>
              <a:xfrm>
                <a:off x="6236208" y="685800"/>
                <a:ext cx="1545101" cy="1515793"/>
                <a:chOff x="6236208" y="685800"/>
                <a:chExt cx="1545101" cy="1515793"/>
              </a:xfrm>
            </p:grpSpPr>
            <p:grpSp>
              <p:nvGrpSpPr>
                <p:cNvPr id="793" name="Group 792">
                  <a:extLst>
                    <a:ext uri="{FF2B5EF4-FFF2-40B4-BE49-F238E27FC236}">
                      <a16:creationId xmlns:a16="http://schemas.microsoft.com/office/drawing/2014/main" id="{CD264D5C-2A4E-55CC-D022-07F473EED9BD}"/>
                    </a:ext>
                  </a:extLst>
                </p:cNvPr>
                <p:cNvGrpSpPr/>
                <p:nvPr/>
              </p:nvGrpSpPr>
              <p:grpSpPr>
                <a:xfrm>
                  <a:off x="6236208" y="685800"/>
                  <a:ext cx="1545101" cy="1515793"/>
                  <a:chOff x="6236208" y="685800"/>
                  <a:chExt cx="1545101" cy="1515793"/>
                </a:xfrm>
              </p:grpSpPr>
              <p:grpSp>
                <p:nvGrpSpPr>
                  <p:cNvPr id="795" name="Group 794">
                    <a:extLst>
                      <a:ext uri="{FF2B5EF4-FFF2-40B4-BE49-F238E27FC236}">
                        <a16:creationId xmlns:a16="http://schemas.microsoft.com/office/drawing/2014/main" id="{C2116993-0CC6-8AC5-BCFE-F82002F9B523}"/>
                      </a:ext>
                    </a:extLst>
                  </p:cNvPr>
                  <p:cNvGrpSpPr/>
                  <p:nvPr/>
                </p:nvGrpSpPr>
                <p:grpSpPr>
                  <a:xfrm>
                    <a:off x="6236208" y="685800"/>
                    <a:ext cx="1545101" cy="1515793"/>
                    <a:chOff x="4326824" y="1656185"/>
                    <a:chExt cx="3537015" cy="3540654"/>
                  </a:xfrm>
                </p:grpSpPr>
                <p:pic>
                  <p:nvPicPr>
                    <p:cNvPr id="797" name="Graphic 796" descr="Tree With Roots with solid fill">
                      <a:extLst>
                        <a:ext uri="{FF2B5EF4-FFF2-40B4-BE49-F238E27FC236}">
                          <a16:creationId xmlns:a16="http://schemas.microsoft.com/office/drawing/2014/main" id="{8138EEC0-94F3-7F22-D184-92FAC14E03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8" name="Graphic 797" descr="Tree With Roots with solid fill">
                      <a:extLst>
                        <a:ext uri="{FF2B5EF4-FFF2-40B4-BE49-F238E27FC236}">
                          <a16:creationId xmlns:a16="http://schemas.microsoft.com/office/drawing/2014/main" id="{1367150B-78DB-09C4-E7B8-61454097934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99" name="Graphic 798" descr="Blueberry with solid fill">
                      <a:extLst>
                        <a:ext uri="{FF2B5EF4-FFF2-40B4-BE49-F238E27FC236}">
                          <a16:creationId xmlns:a16="http://schemas.microsoft.com/office/drawing/2014/main" id="{A07D1169-9E0A-443E-444C-112630F279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00" name="Graphic 799" descr="Blueberry with solid fill">
                      <a:extLst>
                        <a:ext uri="{FF2B5EF4-FFF2-40B4-BE49-F238E27FC236}">
                          <a16:creationId xmlns:a16="http://schemas.microsoft.com/office/drawing/2014/main" id="{BD5C3097-F92B-6E16-F8CB-3B3B805005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01" name="Graphic 800" descr="Blueberry with solid fill">
                      <a:extLst>
                        <a:ext uri="{FF2B5EF4-FFF2-40B4-BE49-F238E27FC236}">
                          <a16:creationId xmlns:a16="http://schemas.microsoft.com/office/drawing/2014/main" id="{E7D2D6A9-7ECB-4B68-DA76-F4AAC67EE9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96" name="Graphic 795" descr="Blueberry with solid fill">
                    <a:extLst>
                      <a:ext uri="{FF2B5EF4-FFF2-40B4-BE49-F238E27FC236}">
                        <a16:creationId xmlns:a16="http://schemas.microsoft.com/office/drawing/2014/main" id="{A6B9347C-696C-140E-8B57-D18C2E142A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94" name="Graphic 793" descr="Blueberry with solid fill">
                  <a:extLst>
                    <a:ext uri="{FF2B5EF4-FFF2-40B4-BE49-F238E27FC236}">
                      <a16:creationId xmlns:a16="http://schemas.microsoft.com/office/drawing/2014/main" id="{46F53235-D493-2C99-BF76-1463A5F67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76" name="Group 775">
                <a:extLst>
                  <a:ext uri="{FF2B5EF4-FFF2-40B4-BE49-F238E27FC236}">
                    <a16:creationId xmlns:a16="http://schemas.microsoft.com/office/drawing/2014/main" id="{899938F3-8D6B-8FE0-77D7-AFE3BE436EBA}"/>
                  </a:ext>
                </a:extLst>
              </p:cNvPr>
              <p:cNvGrpSpPr/>
              <p:nvPr/>
            </p:nvGrpSpPr>
            <p:grpSpPr>
              <a:xfrm>
                <a:off x="4407408" y="685800"/>
                <a:ext cx="1545101" cy="1515793"/>
                <a:chOff x="4326824" y="1656185"/>
                <a:chExt cx="3537015" cy="3540654"/>
              </a:xfrm>
            </p:grpSpPr>
            <p:pic>
              <p:nvPicPr>
                <p:cNvPr id="789" name="Graphic 788" descr="Tree With Roots with solid fill">
                  <a:extLst>
                    <a:ext uri="{FF2B5EF4-FFF2-40B4-BE49-F238E27FC236}">
                      <a16:creationId xmlns:a16="http://schemas.microsoft.com/office/drawing/2014/main" id="{F40C8758-82B6-2CFF-B1B6-9E9C7940A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90" name="Graphic 789" descr="Tree With Roots with solid fill">
                  <a:extLst>
                    <a:ext uri="{FF2B5EF4-FFF2-40B4-BE49-F238E27FC236}">
                      <a16:creationId xmlns:a16="http://schemas.microsoft.com/office/drawing/2014/main" id="{75865E46-92AC-DF77-8B3F-32519957F5A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91" name="Graphic 790" descr="Blueberry with solid fill">
                  <a:extLst>
                    <a:ext uri="{FF2B5EF4-FFF2-40B4-BE49-F238E27FC236}">
                      <a16:creationId xmlns:a16="http://schemas.microsoft.com/office/drawing/2014/main" id="{A90DEBD5-C436-22ED-EA56-5E637A65CC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92" name="Graphic 791" descr="Blueberry with solid fill">
                  <a:extLst>
                    <a:ext uri="{FF2B5EF4-FFF2-40B4-BE49-F238E27FC236}">
                      <a16:creationId xmlns:a16="http://schemas.microsoft.com/office/drawing/2014/main" id="{C34B65AE-B83C-3E1E-76B8-15E4986413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77" name="Group 776">
                <a:extLst>
                  <a:ext uri="{FF2B5EF4-FFF2-40B4-BE49-F238E27FC236}">
                    <a16:creationId xmlns:a16="http://schemas.microsoft.com/office/drawing/2014/main" id="{EDFCFC1B-65CC-55CF-D935-90E56A739520}"/>
                  </a:ext>
                </a:extLst>
              </p:cNvPr>
              <p:cNvGrpSpPr/>
              <p:nvPr/>
            </p:nvGrpSpPr>
            <p:grpSpPr>
              <a:xfrm>
                <a:off x="4039051" y="1532229"/>
                <a:ext cx="3747362" cy="3691070"/>
                <a:chOff x="4127747" y="1737360"/>
                <a:chExt cx="3145026" cy="2880825"/>
              </a:xfrm>
            </p:grpSpPr>
            <p:pic>
              <p:nvPicPr>
                <p:cNvPr id="778" name="Graphic 777" descr="Plant with solid fill">
                  <a:extLst>
                    <a:ext uri="{FF2B5EF4-FFF2-40B4-BE49-F238E27FC236}">
                      <a16:creationId xmlns:a16="http://schemas.microsoft.com/office/drawing/2014/main" id="{9075DD84-E7AB-3272-0F4C-E439AFDEB24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779" name="Graphic 778" descr="Plant with solid fill">
                  <a:extLst>
                    <a:ext uri="{FF2B5EF4-FFF2-40B4-BE49-F238E27FC236}">
                      <a16:creationId xmlns:a16="http://schemas.microsoft.com/office/drawing/2014/main" id="{45B76CC1-0327-B5C7-FE0C-BF0813EE09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80" name="Graphic 779" descr="Plant with solid fill">
                  <a:extLst>
                    <a:ext uri="{FF2B5EF4-FFF2-40B4-BE49-F238E27FC236}">
                      <a16:creationId xmlns:a16="http://schemas.microsoft.com/office/drawing/2014/main" id="{508A1C0F-87FD-2A76-6E93-A336E245E2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81" name="Graphic 780" descr="Plant with solid fill">
                  <a:extLst>
                    <a:ext uri="{FF2B5EF4-FFF2-40B4-BE49-F238E27FC236}">
                      <a16:creationId xmlns:a16="http://schemas.microsoft.com/office/drawing/2014/main" id="{E0F09CA7-C359-90E3-E8C7-FC575FB16D3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782" name="Multiplication Sign 781">
                  <a:extLst>
                    <a:ext uri="{FF2B5EF4-FFF2-40B4-BE49-F238E27FC236}">
                      <a16:creationId xmlns:a16="http://schemas.microsoft.com/office/drawing/2014/main" id="{290C5C4B-89DE-6F3E-C823-F79823205E25}"/>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83" name="Straight Connector 782">
                  <a:extLst>
                    <a:ext uri="{FF2B5EF4-FFF2-40B4-BE49-F238E27FC236}">
                      <a16:creationId xmlns:a16="http://schemas.microsoft.com/office/drawing/2014/main" id="{325AAD77-5292-8FE5-AD8F-EC130E078324}"/>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4" name="Straight Connector 783">
                  <a:extLst>
                    <a:ext uri="{FF2B5EF4-FFF2-40B4-BE49-F238E27FC236}">
                      <a16:creationId xmlns:a16="http://schemas.microsoft.com/office/drawing/2014/main" id="{189850CA-F657-CBF0-ABEE-AFD928195012}"/>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85" name="Straight Connector 784">
                  <a:extLst>
                    <a:ext uri="{FF2B5EF4-FFF2-40B4-BE49-F238E27FC236}">
                      <a16:creationId xmlns:a16="http://schemas.microsoft.com/office/drawing/2014/main" id="{137D8AD9-D6CB-4F52-E686-9282FB6FB6A5}"/>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6" name="Straight Connector 785">
                  <a:extLst>
                    <a:ext uri="{FF2B5EF4-FFF2-40B4-BE49-F238E27FC236}">
                      <a16:creationId xmlns:a16="http://schemas.microsoft.com/office/drawing/2014/main" id="{517208E1-B4BC-14B1-A756-EDD32CE0107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7" name="Straight Connector 786">
                  <a:extLst>
                    <a:ext uri="{FF2B5EF4-FFF2-40B4-BE49-F238E27FC236}">
                      <a16:creationId xmlns:a16="http://schemas.microsoft.com/office/drawing/2014/main" id="{D9E617E3-0CC3-EEEA-4A52-49E269CED6F6}"/>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88" name="Straight Connector 787">
                  <a:extLst>
                    <a:ext uri="{FF2B5EF4-FFF2-40B4-BE49-F238E27FC236}">
                      <a16:creationId xmlns:a16="http://schemas.microsoft.com/office/drawing/2014/main" id="{E7A4769C-31B1-C548-FD9A-3E54B848BF7C}"/>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3" name="Group 662">
              <a:extLst>
                <a:ext uri="{FF2B5EF4-FFF2-40B4-BE49-F238E27FC236}">
                  <a16:creationId xmlns:a16="http://schemas.microsoft.com/office/drawing/2014/main" id="{137470A6-5120-D19D-D8F5-F5213D0A64F0}"/>
                </a:ext>
              </a:extLst>
            </p:cNvPr>
            <p:cNvGrpSpPr/>
            <p:nvPr/>
          </p:nvGrpSpPr>
          <p:grpSpPr>
            <a:xfrm>
              <a:off x="4268774" y="315338"/>
              <a:ext cx="1734429" cy="2076062"/>
              <a:chOff x="4039051" y="685800"/>
              <a:chExt cx="3747362" cy="4537499"/>
            </a:xfrm>
          </p:grpSpPr>
          <p:grpSp>
            <p:nvGrpSpPr>
              <p:cNvPr id="748" name="Group 747">
                <a:extLst>
                  <a:ext uri="{FF2B5EF4-FFF2-40B4-BE49-F238E27FC236}">
                    <a16:creationId xmlns:a16="http://schemas.microsoft.com/office/drawing/2014/main" id="{24807797-CAF6-8833-1841-FFE014FF973A}"/>
                  </a:ext>
                </a:extLst>
              </p:cNvPr>
              <p:cNvGrpSpPr/>
              <p:nvPr/>
            </p:nvGrpSpPr>
            <p:grpSpPr>
              <a:xfrm>
                <a:off x="6236208" y="685800"/>
                <a:ext cx="1545101" cy="1515793"/>
                <a:chOff x="6236208" y="685800"/>
                <a:chExt cx="1545101" cy="1515793"/>
              </a:xfrm>
            </p:grpSpPr>
            <p:grpSp>
              <p:nvGrpSpPr>
                <p:cNvPr id="766" name="Group 765">
                  <a:extLst>
                    <a:ext uri="{FF2B5EF4-FFF2-40B4-BE49-F238E27FC236}">
                      <a16:creationId xmlns:a16="http://schemas.microsoft.com/office/drawing/2014/main" id="{785D6E50-EC9D-8F12-6A34-BF8075767F18}"/>
                    </a:ext>
                  </a:extLst>
                </p:cNvPr>
                <p:cNvGrpSpPr/>
                <p:nvPr/>
              </p:nvGrpSpPr>
              <p:grpSpPr>
                <a:xfrm>
                  <a:off x="6236208" y="685800"/>
                  <a:ext cx="1545101" cy="1515793"/>
                  <a:chOff x="6236208" y="685800"/>
                  <a:chExt cx="1545101" cy="1515793"/>
                </a:xfrm>
              </p:grpSpPr>
              <p:grpSp>
                <p:nvGrpSpPr>
                  <p:cNvPr id="768" name="Group 767">
                    <a:extLst>
                      <a:ext uri="{FF2B5EF4-FFF2-40B4-BE49-F238E27FC236}">
                        <a16:creationId xmlns:a16="http://schemas.microsoft.com/office/drawing/2014/main" id="{46DBD415-5A54-2D3A-D426-B5412027F1B2}"/>
                      </a:ext>
                    </a:extLst>
                  </p:cNvPr>
                  <p:cNvGrpSpPr/>
                  <p:nvPr/>
                </p:nvGrpSpPr>
                <p:grpSpPr>
                  <a:xfrm>
                    <a:off x="6236208" y="685800"/>
                    <a:ext cx="1545101" cy="1515793"/>
                    <a:chOff x="4326824" y="1656185"/>
                    <a:chExt cx="3537015" cy="3540654"/>
                  </a:xfrm>
                </p:grpSpPr>
                <p:pic>
                  <p:nvPicPr>
                    <p:cNvPr id="770" name="Graphic 769" descr="Tree With Roots with solid fill">
                      <a:extLst>
                        <a:ext uri="{FF2B5EF4-FFF2-40B4-BE49-F238E27FC236}">
                          <a16:creationId xmlns:a16="http://schemas.microsoft.com/office/drawing/2014/main" id="{DB05B02D-9750-2F42-4D7D-B0FAEF8D7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71" name="Graphic 770" descr="Tree With Roots with solid fill">
                      <a:extLst>
                        <a:ext uri="{FF2B5EF4-FFF2-40B4-BE49-F238E27FC236}">
                          <a16:creationId xmlns:a16="http://schemas.microsoft.com/office/drawing/2014/main" id="{338C3012-3DBC-8E9E-6967-0DD09B91273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772" name="Graphic 771" descr="Blueberry with solid fill">
                      <a:extLst>
                        <a:ext uri="{FF2B5EF4-FFF2-40B4-BE49-F238E27FC236}">
                          <a16:creationId xmlns:a16="http://schemas.microsoft.com/office/drawing/2014/main" id="{4448EF8F-DD4F-456A-0E41-238B85B438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73" name="Graphic 772" descr="Blueberry with solid fill">
                      <a:extLst>
                        <a:ext uri="{FF2B5EF4-FFF2-40B4-BE49-F238E27FC236}">
                          <a16:creationId xmlns:a16="http://schemas.microsoft.com/office/drawing/2014/main" id="{FD764477-D8CD-DE84-4558-FCF4FABAB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74" name="Graphic 773" descr="Blueberry with solid fill">
                      <a:extLst>
                        <a:ext uri="{FF2B5EF4-FFF2-40B4-BE49-F238E27FC236}">
                          <a16:creationId xmlns:a16="http://schemas.microsoft.com/office/drawing/2014/main" id="{59399C02-9475-5DA3-EB35-842B6CBBD2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69" name="Graphic 768" descr="Blueberry with solid fill">
                    <a:extLst>
                      <a:ext uri="{FF2B5EF4-FFF2-40B4-BE49-F238E27FC236}">
                        <a16:creationId xmlns:a16="http://schemas.microsoft.com/office/drawing/2014/main" id="{5A77DF84-6FB5-D298-9282-CF257C1754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67" name="Graphic 766" descr="Blueberry with solid fill">
                  <a:extLst>
                    <a:ext uri="{FF2B5EF4-FFF2-40B4-BE49-F238E27FC236}">
                      <a16:creationId xmlns:a16="http://schemas.microsoft.com/office/drawing/2014/main" id="{3512E974-FBF9-A68E-2593-4AF9AE2F3C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49" name="Group 748">
                <a:extLst>
                  <a:ext uri="{FF2B5EF4-FFF2-40B4-BE49-F238E27FC236}">
                    <a16:creationId xmlns:a16="http://schemas.microsoft.com/office/drawing/2014/main" id="{681CFF07-9F52-C373-EC7F-ADEE2E88CAAA}"/>
                  </a:ext>
                </a:extLst>
              </p:cNvPr>
              <p:cNvGrpSpPr/>
              <p:nvPr/>
            </p:nvGrpSpPr>
            <p:grpSpPr>
              <a:xfrm>
                <a:off x="4407408" y="685800"/>
                <a:ext cx="1545101" cy="1515793"/>
                <a:chOff x="4326824" y="1656185"/>
                <a:chExt cx="3537015" cy="3540654"/>
              </a:xfrm>
            </p:grpSpPr>
            <p:pic>
              <p:nvPicPr>
                <p:cNvPr id="762" name="Graphic 761" descr="Tree With Roots with solid fill">
                  <a:extLst>
                    <a:ext uri="{FF2B5EF4-FFF2-40B4-BE49-F238E27FC236}">
                      <a16:creationId xmlns:a16="http://schemas.microsoft.com/office/drawing/2014/main" id="{7BC6D6A6-0849-1FA0-DFD0-43C274CC44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63" name="Graphic 762" descr="Tree With Roots with solid fill">
                  <a:extLst>
                    <a:ext uri="{FF2B5EF4-FFF2-40B4-BE49-F238E27FC236}">
                      <a16:creationId xmlns:a16="http://schemas.microsoft.com/office/drawing/2014/main" id="{ADE6D8D0-EF6B-0B4F-FCEA-ED518BA12B6E}"/>
                    </a:ext>
                  </a:extLst>
                </p:cNvPr>
                <p:cNvPicPr>
                  <a:picLocks noChangeAspect="1"/>
                </p:cNvPicPr>
                <p:nvPr/>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b="48123"/>
                <a:stretch/>
              </p:blipFill>
              <p:spPr>
                <a:xfrm>
                  <a:off x="4326824" y="1656185"/>
                  <a:ext cx="3535679" cy="1834208"/>
                </a:xfrm>
                <a:prstGeom prst="rect">
                  <a:avLst/>
                </a:prstGeom>
              </p:spPr>
            </p:pic>
            <p:pic>
              <p:nvPicPr>
                <p:cNvPr id="764" name="Graphic 763" descr="Blueberry with solid fill">
                  <a:extLst>
                    <a:ext uri="{FF2B5EF4-FFF2-40B4-BE49-F238E27FC236}">
                      <a16:creationId xmlns:a16="http://schemas.microsoft.com/office/drawing/2014/main" id="{3B4E991F-F86B-8B0A-10F0-F3016EB6AA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65" name="Graphic 764" descr="Blueberry with solid fill">
                  <a:extLst>
                    <a:ext uri="{FF2B5EF4-FFF2-40B4-BE49-F238E27FC236}">
                      <a16:creationId xmlns:a16="http://schemas.microsoft.com/office/drawing/2014/main" id="{6DD21F71-50EA-6C5B-7694-19A2682A19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50" name="Group 749">
                <a:extLst>
                  <a:ext uri="{FF2B5EF4-FFF2-40B4-BE49-F238E27FC236}">
                    <a16:creationId xmlns:a16="http://schemas.microsoft.com/office/drawing/2014/main" id="{A697791D-3E05-F14D-5BE6-AEC959FE895D}"/>
                  </a:ext>
                </a:extLst>
              </p:cNvPr>
              <p:cNvGrpSpPr/>
              <p:nvPr/>
            </p:nvGrpSpPr>
            <p:grpSpPr>
              <a:xfrm>
                <a:off x="4039051" y="1532229"/>
                <a:ext cx="3747362" cy="3691070"/>
                <a:chOff x="4127747" y="1737360"/>
                <a:chExt cx="3145026" cy="2880825"/>
              </a:xfrm>
            </p:grpSpPr>
            <p:pic>
              <p:nvPicPr>
                <p:cNvPr id="751" name="Graphic 750" descr="Plant with solid fill">
                  <a:extLst>
                    <a:ext uri="{FF2B5EF4-FFF2-40B4-BE49-F238E27FC236}">
                      <a16:creationId xmlns:a16="http://schemas.microsoft.com/office/drawing/2014/main" id="{B63B8828-3AB9-D084-C50E-8DCF0737B3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52" name="Graphic 751" descr="Plant with solid fill">
                  <a:extLst>
                    <a:ext uri="{FF2B5EF4-FFF2-40B4-BE49-F238E27FC236}">
                      <a16:creationId xmlns:a16="http://schemas.microsoft.com/office/drawing/2014/main" id="{79F1F64A-8615-4C05-F7DB-32E98B4DE8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753" name="Graphic 752" descr="Plant with solid fill">
                  <a:extLst>
                    <a:ext uri="{FF2B5EF4-FFF2-40B4-BE49-F238E27FC236}">
                      <a16:creationId xmlns:a16="http://schemas.microsoft.com/office/drawing/2014/main" id="{E8410718-DB82-6F9D-0DBC-E1B256D7A08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54" name="Graphic 753" descr="Plant with solid fill">
                  <a:extLst>
                    <a:ext uri="{FF2B5EF4-FFF2-40B4-BE49-F238E27FC236}">
                      <a16:creationId xmlns:a16="http://schemas.microsoft.com/office/drawing/2014/main" id="{DF7C8BE2-8618-4534-B393-E6D3D33263E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55" name="Multiplication Sign 754">
                  <a:extLst>
                    <a:ext uri="{FF2B5EF4-FFF2-40B4-BE49-F238E27FC236}">
                      <a16:creationId xmlns:a16="http://schemas.microsoft.com/office/drawing/2014/main" id="{92813377-111F-5059-8136-55747571056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56" name="Straight Connector 755">
                  <a:extLst>
                    <a:ext uri="{FF2B5EF4-FFF2-40B4-BE49-F238E27FC236}">
                      <a16:creationId xmlns:a16="http://schemas.microsoft.com/office/drawing/2014/main" id="{607CFCC6-5B56-A550-77F3-5E3489D6B737}"/>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7" name="Straight Connector 756">
                  <a:extLst>
                    <a:ext uri="{FF2B5EF4-FFF2-40B4-BE49-F238E27FC236}">
                      <a16:creationId xmlns:a16="http://schemas.microsoft.com/office/drawing/2014/main" id="{EC2C21A6-B9B9-A7CD-220E-9E93307E4E11}"/>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58" name="Straight Connector 757">
                  <a:extLst>
                    <a:ext uri="{FF2B5EF4-FFF2-40B4-BE49-F238E27FC236}">
                      <a16:creationId xmlns:a16="http://schemas.microsoft.com/office/drawing/2014/main" id="{ADFBC41E-5AC2-76BC-F89B-B230370C9DD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59" name="Straight Connector 758">
                  <a:extLst>
                    <a:ext uri="{FF2B5EF4-FFF2-40B4-BE49-F238E27FC236}">
                      <a16:creationId xmlns:a16="http://schemas.microsoft.com/office/drawing/2014/main" id="{C702705B-94EB-381C-D4FD-6365C0946A1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0" name="Straight Connector 759">
                  <a:extLst>
                    <a:ext uri="{FF2B5EF4-FFF2-40B4-BE49-F238E27FC236}">
                      <a16:creationId xmlns:a16="http://schemas.microsoft.com/office/drawing/2014/main" id="{54A1F969-1E7B-B83E-9799-3359D56B9EEB}"/>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61" name="Straight Connector 760">
                  <a:extLst>
                    <a:ext uri="{FF2B5EF4-FFF2-40B4-BE49-F238E27FC236}">
                      <a16:creationId xmlns:a16="http://schemas.microsoft.com/office/drawing/2014/main" id="{FE80B369-5E87-571F-7CF3-80B508529C6E}"/>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4" name="Group 663">
              <a:extLst>
                <a:ext uri="{FF2B5EF4-FFF2-40B4-BE49-F238E27FC236}">
                  <a16:creationId xmlns:a16="http://schemas.microsoft.com/office/drawing/2014/main" id="{AFEA12E2-C043-121B-279F-4AE864745218}"/>
                </a:ext>
              </a:extLst>
            </p:cNvPr>
            <p:cNvGrpSpPr/>
            <p:nvPr/>
          </p:nvGrpSpPr>
          <p:grpSpPr>
            <a:xfrm>
              <a:off x="6130920" y="315338"/>
              <a:ext cx="1734429" cy="2076062"/>
              <a:chOff x="4039051" y="685800"/>
              <a:chExt cx="3747362" cy="4537499"/>
            </a:xfrm>
          </p:grpSpPr>
          <p:grpSp>
            <p:nvGrpSpPr>
              <p:cNvPr id="721" name="Group 720">
                <a:extLst>
                  <a:ext uri="{FF2B5EF4-FFF2-40B4-BE49-F238E27FC236}">
                    <a16:creationId xmlns:a16="http://schemas.microsoft.com/office/drawing/2014/main" id="{92EE51AF-3627-1257-0E3C-BC88A0907A10}"/>
                  </a:ext>
                </a:extLst>
              </p:cNvPr>
              <p:cNvGrpSpPr/>
              <p:nvPr/>
            </p:nvGrpSpPr>
            <p:grpSpPr>
              <a:xfrm>
                <a:off x="6236208" y="685800"/>
                <a:ext cx="1545101" cy="1515793"/>
                <a:chOff x="6236208" y="685800"/>
                <a:chExt cx="1545101" cy="1515793"/>
              </a:xfrm>
            </p:grpSpPr>
            <p:grpSp>
              <p:nvGrpSpPr>
                <p:cNvPr id="739" name="Group 738">
                  <a:extLst>
                    <a:ext uri="{FF2B5EF4-FFF2-40B4-BE49-F238E27FC236}">
                      <a16:creationId xmlns:a16="http://schemas.microsoft.com/office/drawing/2014/main" id="{6ED691A5-2707-7212-7981-80B0FC092676}"/>
                    </a:ext>
                  </a:extLst>
                </p:cNvPr>
                <p:cNvGrpSpPr/>
                <p:nvPr/>
              </p:nvGrpSpPr>
              <p:grpSpPr>
                <a:xfrm>
                  <a:off x="6236208" y="685800"/>
                  <a:ext cx="1545101" cy="1515793"/>
                  <a:chOff x="6236208" y="685800"/>
                  <a:chExt cx="1545101" cy="1515793"/>
                </a:xfrm>
              </p:grpSpPr>
              <p:grpSp>
                <p:nvGrpSpPr>
                  <p:cNvPr id="741" name="Group 740">
                    <a:extLst>
                      <a:ext uri="{FF2B5EF4-FFF2-40B4-BE49-F238E27FC236}">
                        <a16:creationId xmlns:a16="http://schemas.microsoft.com/office/drawing/2014/main" id="{7301E222-1A90-790E-C027-5995E8CE82CC}"/>
                      </a:ext>
                    </a:extLst>
                  </p:cNvPr>
                  <p:cNvGrpSpPr/>
                  <p:nvPr/>
                </p:nvGrpSpPr>
                <p:grpSpPr>
                  <a:xfrm>
                    <a:off x="6236208" y="685800"/>
                    <a:ext cx="1545101" cy="1515793"/>
                    <a:chOff x="4326824" y="1656185"/>
                    <a:chExt cx="3537015" cy="3540654"/>
                  </a:xfrm>
                </p:grpSpPr>
                <p:pic>
                  <p:nvPicPr>
                    <p:cNvPr id="743" name="Graphic 742" descr="Tree With Roots with solid fill">
                      <a:extLst>
                        <a:ext uri="{FF2B5EF4-FFF2-40B4-BE49-F238E27FC236}">
                          <a16:creationId xmlns:a16="http://schemas.microsoft.com/office/drawing/2014/main" id="{00AD9497-7268-5D85-6A89-2FA0157F5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44" name="Graphic 743" descr="Tree With Roots with solid fill">
                      <a:extLst>
                        <a:ext uri="{FF2B5EF4-FFF2-40B4-BE49-F238E27FC236}">
                          <a16:creationId xmlns:a16="http://schemas.microsoft.com/office/drawing/2014/main" id="{6AE5A73B-9904-6253-4A58-3ED945FBD9D6}"/>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745" name="Graphic 744" descr="Blueberry with solid fill">
                      <a:extLst>
                        <a:ext uri="{FF2B5EF4-FFF2-40B4-BE49-F238E27FC236}">
                          <a16:creationId xmlns:a16="http://schemas.microsoft.com/office/drawing/2014/main" id="{025E226E-9B8C-31D1-5B00-89810BCF9A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46" name="Graphic 745" descr="Blueberry with solid fill">
                      <a:extLst>
                        <a:ext uri="{FF2B5EF4-FFF2-40B4-BE49-F238E27FC236}">
                          <a16:creationId xmlns:a16="http://schemas.microsoft.com/office/drawing/2014/main" id="{119EBC74-D512-E6E5-2EEF-1852054D96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47" name="Graphic 746" descr="Blueberry with solid fill">
                      <a:extLst>
                        <a:ext uri="{FF2B5EF4-FFF2-40B4-BE49-F238E27FC236}">
                          <a16:creationId xmlns:a16="http://schemas.microsoft.com/office/drawing/2014/main" id="{A57EE0EB-DB10-93B0-ADC8-F8D88BCA4A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42" name="Graphic 741" descr="Blueberry with solid fill">
                    <a:extLst>
                      <a:ext uri="{FF2B5EF4-FFF2-40B4-BE49-F238E27FC236}">
                        <a16:creationId xmlns:a16="http://schemas.microsoft.com/office/drawing/2014/main" id="{F58B2F75-076E-A96F-EAB4-7357414AC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40" name="Graphic 739" descr="Blueberry with solid fill">
                  <a:extLst>
                    <a:ext uri="{FF2B5EF4-FFF2-40B4-BE49-F238E27FC236}">
                      <a16:creationId xmlns:a16="http://schemas.microsoft.com/office/drawing/2014/main" id="{E16AFA5E-F8D6-87C0-D749-F3BF3E79E2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722" name="Group 721">
                <a:extLst>
                  <a:ext uri="{FF2B5EF4-FFF2-40B4-BE49-F238E27FC236}">
                    <a16:creationId xmlns:a16="http://schemas.microsoft.com/office/drawing/2014/main" id="{B6BB39B8-2042-98DF-E497-F4DAAF3F867F}"/>
                  </a:ext>
                </a:extLst>
              </p:cNvPr>
              <p:cNvGrpSpPr/>
              <p:nvPr/>
            </p:nvGrpSpPr>
            <p:grpSpPr>
              <a:xfrm>
                <a:off x="4407408" y="685800"/>
                <a:ext cx="1545101" cy="1515793"/>
                <a:chOff x="4326824" y="1656185"/>
                <a:chExt cx="3537015" cy="3540654"/>
              </a:xfrm>
            </p:grpSpPr>
            <p:pic>
              <p:nvPicPr>
                <p:cNvPr id="735" name="Graphic 734" descr="Tree With Roots with solid fill">
                  <a:extLst>
                    <a:ext uri="{FF2B5EF4-FFF2-40B4-BE49-F238E27FC236}">
                      <a16:creationId xmlns:a16="http://schemas.microsoft.com/office/drawing/2014/main" id="{172788F4-1CE9-5397-95E2-866AA6B62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736" name="Graphic 735" descr="Tree With Roots with solid fill">
                  <a:extLst>
                    <a:ext uri="{FF2B5EF4-FFF2-40B4-BE49-F238E27FC236}">
                      <a16:creationId xmlns:a16="http://schemas.microsoft.com/office/drawing/2014/main" id="{E65B291D-18DA-333A-2D94-545D2A7976C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737" name="Graphic 736" descr="Blueberry with solid fill">
                  <a:extLst>
                    <a:ext uri="{FF2B5EF4-FFF2-40B4-BE49-F238E27FC236}">
                      <a16:creationId xmlns:a16="http://schemas.microsoft.com/office/drawing/2014/main" id="{4E7EA64E-7434-049B-F0BF-785B1358F3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38" name="Graphic 737" descr="Blueberry with solid fill">
                  <a:extLst>
                    <a:ext uri="{FF2B5EF4-FFF2-40B4-BE49-F238E27FC236}">
                      <a16:creationId xmlns:a16="http://schemas.microsoft.com/office/drawing/2014/main" id="{B49DF1D3-A57D-9470-02C4-7CF0679FA1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723" name="Group 722">
                <a:extLst>
                  <a:ext uri="{FF2B5EF4-FFF2-40B4-BE49-F238E27FC236}">
                    <a16:creationId xmlns:a16="http://schemas.microsoft.com/office/drawing/2014/main" id="{554479A2-DA48-8C63-C884-1C77072D529B}"/>
                  </a:ext>
                </a:extLst>
              </p:cNvPr>
              <p:cNvGrpSpPr/>
              <p:nvPr/>
            </p:nvGrpSpPr>
            <p:grpSpPr>
              <a:xfrm>
                <a:off x="4039051" y="1532229"/>
                <a:ext cx="3747362" cy="3691070"/>
                <a:chOff x="4127747" y="1737360"/>
                <a:chExt cx="3145026" cy="2880825"/>
              </a:xfrm>
            </p:grpSpPr>
            <p:pic>
              <p:nvPicPr>
                <p:cNvPr id="724" name="Graphic 723" descr="Plant with solid fill">
                  <a:extLst>
                    <a:ext uri="{FF2B5EF4-FFF2-40B4-BE49-F238E27FC236}">
                      <a16:creationId xmlns:a16="http://schemas.microsoft.com/office/drawing/2014/main" id="{B4118797-77F1-D7D3-6DF6-E06A21EB42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725" name="Graphic 724" descr="Plant with solid fill">
                  <a:extLst>
                    <a:ext uri="{FF2B5EF4-FFF2-40B4-BE49-F238E27FC236}">
                      <a16:creationId xmlns:a16="http://schemas.microsoft.com/office/drawing/2014/main" id="{DA4F08D4-A408-62DA-458E-38B337039B1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726" name="Graphic 725" descr="Plant with solid fill">
                  <a:extLst>
                    <a:ext uri="{FF2B5EF4-FFF2-40B4-BE49-F238E27FC236}">
                      <a16:creationId xmlns:a16="http://schemas.microsoft.com/office/drawing/2014/main" id="{72464127-9CC2-2967-1549-F6626FABC4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727" name="Graphic 726" descr="Plant with solid fill">
                  <a:extLst>
                    <a:ext uri="{FF2B5EF4-FFF2-40B4-BE49-F238E27FC236}">
                      <a16:creationId xmlns:a16="http://schemas.microsoft.com/office/drawing/2014/main" id="{79E51AE8-0D00-3442-006A-9EEACE9D19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28" name="Multiplication Sign 727">
                  <a:extLst>
                    <a:ext uri="{FF2B5EF4-FFF2-40B4-BE49-F238E27FC236}">
                      <a16:creationId xmlns:a16="http://schemas.microsoft.com/office/drawing/2014/main" id="{095C632C-3EE9-054C-5DF0-3921B5CCF0E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9" name="Straight Connector 728">
                  <a:extLst>
                    <a:ext uri="{FF2B5EF4-FFF2-40B4-BE49-F238E27FC236}">
                      <a16:creationId xmlns:a16="http://schemas.microsoft.com/office/drawing/2014/main" id="{A65B7D27-091C-D2A5-119F-E1D2567A4E1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0" name="Straight Connector 729">
                  <a:extLst>
                    <a:ext uri="{FF2B5EF4-FFF2-40B4-BE49-F238E27FC236}">
                      <a16:creationId xmlns:a16="http://schemas.microsoft.com/office/drawing/2014/main" id="{6DE8CEF1-C94C-7C8B-F15D-DEBE9A74B4A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31" name="Straight Connector 730">
                  <a:extLst>
                    <a:ext uri="{FF2B5EF4-FFF2-40B4-BE49-F238E27FC236}">
                      <a16:creationId xmlns:a16="http://schemas.microsoft.com/office/drawing/2014/main" id="{1CD8C914-C070-6D14-33E8-3BCB359A8659}"/>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2" name="Straight Connector 731">
                  <a:extLst>
                    <a:ext uri="{FF2B5EF4-FFF2-40B4-BE49-F238E27FC236}">
                      <a16:creationId xmlns:a16="http://schemas.microsoft.com/office/drawing/2014/main" id="{E864B37F-A0AB-364F-4CB4-A5E303B239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3" name="Straight Connector 732">
                  <a:extLst>
                    <a:ext uri="{FF2B5EF4-FFF2-40B4-BE49-F238E27FC236}">
                      <a16:creationId xmlns:a16="http://schemas.microsoft.com/office/drawing/2014/main" id="{59EF13D1-9E9F-7481-E0ED-B57DEEF8A45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34" name="Straight Connector 733">
                  <a:extLst>
                    <a:ext uri="{FF2B5EF4-FFF2-40B4-BE49-F238E27FC236}">
                      <a16:creationId xmlns:a16="http://schemas.microsoft.com/office/drawing/2014/main" id="{2E40C960-1C5F-E0A1-6A7F-5CCCADA176D0}"/>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5" name="Group 664">
              <a:extLst>
                <a:ext uri="{FF2B5EF4-FFF2-40B4-BE49-F238E27FC236}">
                  <a16:creationId xmlns:a16="http://schemas.microsoft.com/office/drawing/2014/main" id="{8CCB0ED8-5720-3DB9-37EF-A6401F23BE0E}"/>
                </a:ext>
              </a:extLst>
            </p:cNvPr>
            <p:cNvGrpSpPr/>
            <p:nvPr/>
          </p:nvGrpSpPr>
          <p:grpSpPr>
            <a:xfrm>
              <a:off x="7993066" y="315338"/>
              <a:ext cx="1734429" cy="2076062"/>
              <a:chOff x="4039051" y="685800"/>
              <a:chExt cx="3747362" cy="4537499"/>
            </a:xfrm>
          </p:grpSpPr>
          <p:grpSp>
            <p:nvGrpSpPr>
              <p:cNvPr id="694" name="Group 693">
                <a:extLst>
                  <a:ext uri="{FF2B5EF4-FFF2-40B4-BE49-F238E27FC236}">
                    <a16:creationId xmlns:a16="http://schemas.microsoft.com/office/drawing/2014/main" id="{D955AAD1-AA41-1E79-6527-6A618BE53366}"/>
                  </a:ext>
                </a:extLst>
              </p:cNvPr>
              <p:cNvGrpSpPr/>
              <p:nvPr/>
            </p:nvGrpSpPr>
            <p:grpSpPr>
              <a:xfrm>
                <a:off x="6236208" y="685800"/>
                <a:ext cx="1545101" cy="1515793"/>
                <a:chOff x="6236208" y="685800"/>
                <a:chExt cx="1545101" cy="1515793"/>
              </a:xfrm>
            </p:grpSpPr>
            <p:grpSp>
              <p:nvGrpSpPr>
                <p:cNvPr id="712" name="Group 711">
                  <a:extLst>
                    <a:ext uri="{FF2B5EF4-FFF2-40B4-BE49-F238E27FC236}">
                      <a16:creationId xmlns:a16="http://schemas.microsoft.com/office/drawing/2014/main" id="{730D7A34-349C-DC4B-754D-7FA2D42AF6E3}"/>
                    </a:ext>
                  </a:extLst>
                </p:cNvPr>
                <p:cNvGrpSpPr/>
                <p:nvPr/>
              </p:nvGrpSpPr>
              <p:grpSpPr>
                <a:xfrm>
                  <a:off x="6236208" y="685800"/>
                  <a:ext cx="1545101" cy="1515793"/>
                  <a:chOff x="6236208" y="685800"/>
                  <a:chExt cx="1545101" cy="1515793"/>
                </a:xfrm>
              </p:grpSpPr>
              <p:grpSp>
                <p:nvGrpSpPr>
                  <p:cNvPr id="714" name="Group 713">
                    <a:extLst>
                      <a:ext uri="{FF2B5EF4-FFF2-40B4-BE49-F238E27FC236}">
                        <a16:creationId xmlns:a16="http://schemas.microsoft.com/office/drawing/2014/main" id="{2B07D788-E10E-F043-9389-8F7427A425DA}"/>
                      </a:ext>
                    </a:extLst>
                  </p:cNvPr>
                  <p:cNvGrpSpPr/>
                  <p:nvPr/>
                </p:nvGrpSpPr>
                <p:grpSpPr>
                  <a:xfrm>
                    <a:off x="6236208" y="685800"/>
                    <a:ext cx="1545101" cy="1515793"/>
                    <a:chOff x="4326824" y="1656185"/>
                    <a:chExt cx="3537015" cy="3540654"/>
                  </a:xfrm>
                </p:grpSpPr>
                <p:pic>
                  <p:nvPicPr>
                    <p:cNvPr id="716" name="Graphic 715" descr="Tree With Roots with solid fill">
                      <a:extLst>
                        <a:ext uri="{FF2B5EF4-FFF2-40B4-BE49-F238E27FC236}">
                          <a16:creationId xmlns:a16="http://schemas.microsoft.com/office/drawing/2014/main" id="{29445F90-110C-00E9-1D31-8141BB770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17" name="Graphic 716" descr="Tree With Roots with solid fill">
                      <a:extLst>
                        <a:ext uri="{FF2B5EF4-FFF2-40B4-BE49-F238E27FC236}">
                          <a16:creationId xmlns:a16="http://schemas.microsoft.com/office/drawing/2014/main" id="{19143688-3CCA-30EC-C295-E45F9EAF048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8123"/>
                    <a:stretch/>
                  </p:blipFill>
                  <p:spPr>
                    <a:xfrm>
                      <a:off x="4326824" y="1656185"/>
                      <a:ext cx="3535679" cy="1834208"/>
                    </a:xfrm>
                    <a:prstGeom prst="rect">
                      <a:avLst/>
                    </a:prstGeom>
                  </p:spPr>
                </p:pic>
                <p:pic>
                  <p:nvPicPr>
                    <p:cNvPr id="718" name="Graphic 717" descr="Blueberry with solid fill">
                      <a:extLst>
                        <a:ext uri="{FF2B5EF4-FFF2-40B4-BE49-F238E27FC236}">
                          <a16:creationId xmlns:a16="http://schemas.microsoft.com/office/drawing/2014/main" id="{993BC57B-7DBB-15D2-2E8B-AFDC339AB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719" name="Graphic 718" descr="Blueberry with solid fill">
                      <a:extLst>
                        <a:ext uri="{FF2B5EF4-FFF2-40B4-BE49-F238E27FC236}">
                          <a16:creationId xmlns:a16="http://schemas.microsoft.com/office/drawing/2014/main" id="{A9D14AB9-3286-78A6-F731-ABA523A065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720" name="Graphic 719" descr="Blueberry with solid fill">
                      <a:extLst>
                        <a:ext uri="{FF2B5EF4-FFF2-40B4-BE49-F238E27FC236}">
                          <a16:creationId xmlns:a16="http://schemas.microsoft.com/office/drawing/2014/main" id="{E8758FC3-9309-FF9F-A6A6-2444B2D042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715" name="Graphic 714" descr="Blueberry with solid fill">
                    <a:extLst>
                      <a:ext uri="{FF2B5EF4-FFF2-40B4-BE49-F238E27FC236}">
                        <a16:creationId xmlns:a16="http://schemas.microsoft.com/office/drawing/2014/main" id="{ADB4C756-5D59-9572-15BF-949C37351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713" name="Graphic 712" descr="Blueberry with solid fill">
                  <a:extLst>
                    <a:ext uri="{FF2B5EF4-FFF2-40B4-BE49-F238E27FC236}">
                      <a16:creationId xmlns:a16="http://schemas.microsoft.com/office/drawing/2014/main" id="{504287E7-7FB7-6247-33F9-C6306FA469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95" name="Group 694">
                <a:extLst>
                  <a:ext uri="{FF2B5EF4-FFF2-40B4-BE49-F238E27FC236}">
                    <a16:creationId xmlns:a16="http://schemas.microsoft.com/office/drawing/2014/main" id="{644210EB-8A10-3294-0E44-1A2A83302B5E}"/>
                  </a:ext>
                </a:extLst>
              </p:cNvPr>
              <p:cNvGrpSpPr/>
              <p:nvPr/>
            </p:nvGrpSpPr>
            <p:grpSpPr>
              <a:xfrm>
                <a:off x="4407408" y="685800"/>
                <a:ext cx="1545101" cy="1515793"/>
                <a:chOff x="4326824" y="1656185"/>
                <a:chExt cx="3537015" cy="3540654"/>
              </a:xfrm>
            </p:grpSpPr>
            <p:pic>
              <p:nvPicPr>
                <p:cNvPr id="708" name="Graphic 707" descr="Tree With Roots with solid fill">
                  <a:extLst>
                    <a:ext uri="{FF2B5EF4-FFF2-40B4-BE49-F238E27FC236}">
                      <a16:creationId xmlns:a16="http://schemas.microsoft.com/office/drawing/2014/main" id="{59DB5E16-01F4-E531-8902-D86A32F63D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709" name="Graphic 708" descr="Tree With Roots with solid fill">
                  <a:extLst>
                    <a:ext uri="{FF2B5EF4-FFF2-40B4-BE49-F238E27FC236}">
                      <a16:creationId xmlns:a16="http://schemas.microsoft.com/office/drawing/2014/main" id="{2C297957-998D-2E22-D8F8-E4F17CBD1F98}"/>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48123"/>
                <a:stretch/>
              </p:blipFill>
              <p:spPr>
                <a:xfrm>
                  <a:off x="4326824" y="1656185"/>
                  <a:ext cx="3535679" cy="1834208"/>
                </a:xfrm>
                <a:prstGeom prst="rect">
                  <a:avLst/>
                </a:prstGeom>
              </p:spPr>
            </p:pic>
            <p:pic>
              <p:nvPicPr>
                <p:cNvPr id="710" name="Graphic 709" descr="Blueberry with solid fill">
                  <a:extLst>
                    <a:ext uri="{FF2B5EF4-FFF2-40B4-BE49-F238E27FC236}">
                      <a16:creationId xmlns:a16="http://schemas.microsoft.com/office/drawing/2014/main" id="{D9E3144C-4C09-E206-D732-7B1DF37EB0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711" name="Graphic 710" descr="Blueberry with solid fill">
                  <a:extLst>
                    <a:ext uri="{FF2B5EF4-FFF2-40B4-BE49-F238E27FC236}">
                      <a16:creationId xmlns:a16="http://schemas.microsoft.com/office/drawing/2014/main" id="{EDD26BED-912B-EAC1-33A6-2BC8249616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96" name="Group 695">
                <a:extLst>
                  <a:ext uri="{FF2B5EF4-FFF2-40B4-BE49-F238E27FC236}">
                    <a16:creationId xmlns:a16="http://schemas.microsoft.com/office/drawing/2014/main" id="{C6D882CB-4F32-A9F0-EFEE-3A540067AFE1}"/>
                  </a:ext>
                </a:extLst>
              </p:cNvPr>
              <p:cNvGrpSpPr/>
              <p:nvPr/>
            </p:nvGrpSpPr>
            <p:grpSpPr>
              <a:xfrm>
                <a:off x="4039051" y="1532229"/>
                <a:ext cx="3747362" cy="3691070"/>
                <a:chOff x="4127747" y="1737360"/>
                <a:chExt cx="3145026" cy="2880825"/>
              </a:xfrm>
            </p:grpSpPr>
            <p:pic>
              <p:nvPicPr>
                <p:cNvPr id="697" name="Graphic 696" descr="Plant with solid fill">
                  <a:extLst>
                    <a:ext uri="{FF2B5EF4-FFF2-40B4-BE49-F238E27FC236}">
                      <a16:creationId xmlns:a16="http://schemas.microsoft.com/office/drawing/2014/main" id="{4EA3BC77-640D-34D9-A57B-9CB8E3926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98" name="Graphic 697" descr="Plant with solid fill">
                  <a:extLst>
                    <a:ext uri="{FF2B5EF4-FFF2-40B4-BE49-F238E27FC236}">
                      <a16:creationId xmlns:a16="http://schemas.microsoft.com/office/drawing/2014/main" id="{C458E313-A8E9-CC23-A061-28A26A2E1F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699" name="Graphic 698" descr="Plant with solid fill">
                  <a:extLst>
                    <a:ext uri="{FF2B5EF4-FFF2-40B4-BE49-F238E27FC236}">
                      <a16:creationId xmlns:a16="http://schemas.microsoft.com/office/drawing/2014/main" id="{E983F411-F263-73FC-B084-A12DD9484D1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700" name="Graphic 699" descr="Plant with solid fill">
                  <a:extLst>
                    <a:ext uri="{FF2B5EF4-FFF2-40B4-BE49-F238E27FC236}">
                      <a16:creationId xmlns:a16="http://schemas.microsoft.com/office/drawing/2014/main" id="{8AA37F4A-5051-EDD5-3543-A7A5D0D3D76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701" name="Multiplication Sign 700">
                  <a:extLst>
                    <a:ext uri="{FF2B5EF4-FFF2-40B4-BE49-F238E27FC236}">
                      <a16:creationId xmlns:a16="http://schemas.microsoft.com/office/drawing/2014/main" id="{FD78389F-2859-A529-94DC-9AD43A941550}"/>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02" name="Straight Connector 701">
                  <a:extLst>
                    <a:ext uri="{FF2B5EF4-FFF2-40B4-BE49-F238E27FC236}">
                      <a16:creationId xmlns:a16="http://schemas.microsoft.com/office/drawing/2014/main" id="{363C18FE-3C30-6164-6C1E-6D65A9EB777C}"/>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3" name="Straight Connector 702">
                  <a:extLst>
                    <a:ext uri="{FF2B5EF4-FFF2-40B4-BE49-F238E27FC236}">
                      <a16:creationId xmlns:a16="http://schemas.microsoft.com/office/drawing/2014/main" id="{6727E2F2-8107-4185-8E52-3D4B19FEBC3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704" name="Straight Connector 703">
                  <a:extLst>
                    <a:ext uri="{FF2B5EF4-FFF2-40B4-BE49-F238E27FC236}">
                      <a16:creationId xmlns:a16="http://schemas.microsoft.com/office/drawing/2014/main" id="{B3AC26D3-28BC-F458-16D2-EDB2231A5E7E}"/>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5" name="Straight Connector 704">
                  <a:extLst>
                    <a:ext uri="{FF2B5EF4-FFF2-40B4-BE49-F238E27FC236}">
                      <a16:creationId xmlns:a16="http://schemas.microsoft.com/office/drawing/2014/main" id="{ACEBEF29-14E1-AB05-8AAD-01D5CD2732C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6" name="Straight Connector 705">
                  <a:extLst>
                    <a:ext uri="{FF2B5EF4-FFF2-40B4-BE49-F238E27FC236}">
                      <a16:creationId xmlns:a16="http://schemas.microsoft.com/office/drawing/2014/main" id="{D77C2E08-390C-BA54-2E62-A5C887EE59D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707" name="Straight Connector 706">
                  <a:extLst>
                    <a:ext uri="{FF2B5EF4-FFF2-40B4-BE49-F238E27FC236}">
                      <a16:creationId xmlns:a16="http://schemas.microsoft.com/office/drawing/2014/main" id="{C07044F2-50FD-6805-CA79-ECCEE6878F7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666" name="Group 665">
              <a:extLst>
                <a:ext uri="{FF2B5EF4-FFF2-40B4-BE49-F238E27FC236}">
                  <a16:creationId xmlns:a16="http://schemas.microsoft.com/office/drawing/2014/main" id="{61307169-8EE1-A4DA-31FC-AD2AE384A969}"/>
                </a:ext>
              </a:extLst>
            </p:cNvPr>
            <p:cNvGrpSpPr/>
            <p:nvPr/>
          </p:nvGrpSpPr>
          <p:grpSpPr>
            <a:xfrm>
              <a:off x="544482" y="315338"/>
              <a:ext cx="1734429" cy="2076062"/>
              <a:chOff x="4039051" y="685800"/>
              <a:chExt cx="3747362" cy="4537499"/>
            </a:xfrm>
          </p:grpSpPr>
          <p:grpSp>
            <p:nvGrpSpPr>
              <p:cNvPr id="667" name="Group 666">
                <a:extLst>
                  <a:ext uri="{FF2B5EF4-FFF2-40B4-BE49-F238E27FC236}">
                    <a16:creationId xmlns:a16="http://schemas.microsoft.com/office/drawing/2014/main" id="{679B8BBA-6671-4852-5CDF-0BB683B3CF00}"/>
                  </a:ext>
                </a:extLst>
              </p:cNvPr>
              <p:cNvGrpSpPr/>
              <p:nvPr/>
            </p:nvGrpSpPr>
            <p:grpSpPr>
              <a:xfrm>
                <a:off x="6236208" y="685800"/>
                <a:ext cx="1545101" cy="1515793"/>
                <a:chOff x="6236208" y="685800"/>
                <a:chExt cx="1545101" cy="1515793"/>
              </a:xfrm>
            </p:grpSpPr>
            <p:grpSp>
              <p:nvGrpSpPr>
                <p:cNvPr id="685" name="Group 684">
                  <a:extLst>
                    <a:ext uri="{FF2B5EF4-FFF2-40B4-BE49-F238E27FC236}">
                      <a16:creationId xmlns:a16="http://schemas.microsoft.com/office/drawing/2014/main" id="{B7D5236D-14C7-EF93-DEBC-6BA36CA4A5A5}"/>
                    </a:ext>
                  </a:extLst>
                </p:cNvPr>
                <p:cNvGrpSpPr/>
                <p:nvPr/>
              </p:nvGrpSpPr>
              <p:grpSpPr>
                <a:xfrm>
                  <a:off x="6236208" y="685800"/>
                  <a:ext cx="1545101" cy="1515793"/>
                  <a:chOff x="6236208" y="685800"/>
                  <a:chExt cx="1545101" cy="1515793"/>
                </a:xfrm>
              </p:grpSpPr>
              <p:grpSp>
                <p:nvGrpSpPr>
                  <p:cNvPr id="687" name="Group 686">
                    <a:extLst>
                      <a:ext uri="{FF2B5EF4-FFF2-40B4-BE49-F238E27FC236}">
                        <a16:creationId xmlns:a16="http://schemas.microsoft.com/office/drawing/2014/main" id="{53AD9865-B7C5-8A54-4EDB-7707F125FA3A}"/>
                      </a:ext>
                    </a:extLst>
                  </p:cNvPr>
                  <p:cNvGrpSpPr/>
                  <p:nvPr/>
                </p:nvGrpSpPr>
                <p:grpSpPr>
                  <a:xfrm>
                    <a:off x="6236208" y="685800"/>
                    <a:ext cx="1545101" cy="1515793"/>
                    <a:chOff x="4326824" y="1656185"/>
                    <a:chExt cx="3537015" cy="3540654"/>
                  </a:xfrm>
                </p:grpSpPr>
                <p:pic>
                  <p:nvPicPr>
                    <p:cNvPr id="689" name="Graphic 688" descr="Tree With Roots with solid fill">
                      <a:extLst>
                        <a:ext uri="{FF2B5EF4-FFF2-40B4-BE49-F238E27FC236}">
                          <a16:creationId xmlns:a16="http://schemas.microsoft.com/office/drawing/2014/main" id="{2A91CE42-810F-78F1-01B0-FB65BEF89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90" name="Graphic 689" descr="Tree With Roots with solid fill">
                      <a:extLst>
                        <a:ext uri="{FF2B5EF4-FFF2-40B4-BE49-F238E27FC236}">
                          <a16:creationId xmlns:a16="http://schemas.microsoft.com/office/drawing/2014/main" id="{AA4F2F24-A553-0C0F-3018-63CF8B7AE02B}"/>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b="48123"/>
                    <a:stretch/>
                  </p:blipFill>
                  <p:spPr>
                    <a:xfrm>
                      <a:off x="4326824" y="1656185"/>
                      <a:ext cx="3535679" cy="1834208"/>
                    </a:xfrm>
                    <a:prstGeom prst="rect">
                      <a:avLst/>
                    </a:prstGeom>
                  </p:spPr>
                </p:pic>
                <p:pic>
                  <p:nvPicPr>
                    <p:cNvPr id="691" name="Graphic 690" descr="Blueberry with solid fill">
                      <a:extLst>
                        <a:ext uri="{FF2B5EF4-FFF2-40B4-BE49-F238E27FC236}">
                          <a16:creationId xmlns:a16="http://schemas.microsoft.com/office/drawing/2014/main" id="{73894D18-F6B1-C17E-C86B-8B7802C283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692" name="Graphic 691" descr="Blueberry with solid fill">
                      <a:extLst>
                        <a:ext uri="{FF2B5EF4-FFF2-40B4-BE49-F238E27FC236}">
                          <a16:creationId xmlns:a16="http://schemas.microsoft.com/office/drawing/2014/main" id="{EED2D6BF-E797-AD98-C479-12F1496836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693" name="Graphic 692" descr="Blueberry with solid fill">
                      <a:extLst>
                        <a:ext uri="{FF2B5EF4-FFF2-40B4-BE49-F238E27FC236}">
                          <a16:creationId xmlns:a16="http://schemas.microsoft.com/office/drawing/2014/main" id="{70C79127-A154-5E5D-9D92-6FA5405A7D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688" name="Graphic 687" descr="Blueberry with solid fill">
                    <a:extLst>
                      <a:ext uri="{FF2B5EF4-FFF2-40B4-BE49-F238E27FC236}">
                        <a16:creationId xmlns:a16="http://schemas.microsoft.com/office/drawing/2014/main" id="{13048CBD-87BE-37CE-BF2F-57861DCD9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686" name="Graphic 685" descr="Blueberry with solid fill">
                  <a:extLst>
                    <a:ext uri="{FF2B5EF4-FFF2-40B4-BE49-F238E27FC236}">
                      <a16:creationId xmlns:a16="http://schemas.microsoft.com/office/drawing/2014/main" id="{234A4C4B-B975-2AC2-7C4C-82EADBF4D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668" name="Group 667">
                <a:extLst>
                  <a:ext uri="{FF2B5EF4-FFF2-40B4-BE49-F238E27FC236}">
                    <a16:creationId xmlns:a16="http://schemas.microsoft.com/office/drawing/2014/main" id="{443C4308-2A2F-12FF-738D-B934016BB17C}"/>
                  </a:ext>
                </a:extLst>
              </p:cNvPr>
              <p:cNvGrpSpPr/>
              <p:nvPr/>
            </p:nvGrpSpPr>
            <p:grpSpPr>
              <a:xfrm>
                <a:off x="4407408" y="685800"/>
                <a:ext cx="1545101" cy="1515793"/>
                <a:chOff x="4326824" y="1656185"/>
                <a:chExt cx="3537015" cy="3540654"/>
              </a:xfrm>
            </p:grpSpPr>
            <p:pic>
              <p:nvPicPr>
                <p:cNvPr id="681" name="Graphic 680" descr="Tree With Roots with solid fill">
                  <a:extLst>
                    <a:ext uri="{FF2B5EF4-FFF2-40B4-BE49-F238E27FC236}">
                      <a16:creationId xmlns:a16="http://schemas.microsoft.com/office/drawing/2014/main" id="{F03BD4E6-579C-C47C-AE57-60C1A77204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682" name="Graphic 681" descr="Tree With Roots with solid fill">
                  <a:extLst>
                    <a:ext uri="{FF2B5EF4-FFF2-40B4-BE49-F238E27FC236}">
                      <a16:creationId xmlns:a16="http://schemas.microsoft.com/office/drawing/2014/main" id="{E2906857-F846-6730-E577-D32C1CE16A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30"/>
                    </a:ext>
                  </a:extLst>
                </a:blip>
                <a:srcRect b="48123"/>
                <a:stretch/>
              </p:blipFill>
              <p:spPr>
                <a:xfrm>
                  <a:off x="4326824" y="1656185"/>
                  <a:ext cx="3535679" cy="1834208"/>
                </a:xfrm>
                <a:prstGeom prst="rect">
                  <a:avLst/>
                </a:prstGeom>
              </p:spPr>
            </p:pic>
            <p:pic>
              <p:nvPicPr>
                <p:cNvPr id="683" name="Graphic 682" descr="Blueberry with solid fill">
                  <a:extLst>
                    <a:ext uri="{FF2B5EF4-FFF2-40B4-BE49-F238E27FC236}">
                      <a16:creationId xmlns:a16="http://schemas.microsoft.com/office/drawing/2014/main" id="{5C5656E1-BB5F-6941-C1DF-95B7220434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684" name="Graphic 683" descr="Blueberry with solid fill">
                  <a:extLst>
                    <a:ext uri="{FF2B5EF4-FFF2-40B4-BE49-F238E27FC236}">
                      <a16:creationId xmlns:a16="http://schemas.microsoft.com/office/drawing/2014/main" id="{A35B0D3A-03CB-F3D7-E05A-F17D0960C0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669" name="Group 668">
                <a:extLst>
                  <a:ext uri="{FF2B5EF4-FFF2-40B4-BE49-F238E27FC236}">
                    <a16:creationId xmlns:a16="http://schemas.microsoft.com/office/drawing/2014/main" id="{01FDCE1D-1CEB-68A3-7738-BD5013E4230F}"/>
                  </a:ext>
                </a:extLst>
              </p:cNvPr>
              <p:cNvGrpSpPr/>
              <p:nvPr/>
            </p:nvGrpSpPr>
            <p:grpSpPr>
              <a:xfrm>
                <a:off x="4039051" y="1532229"/>
                <a:ext cx="3747362" cy="3691070"/>
                <a:chOff x="4127747" y="1737360"/>
                <a:chExt cx="3145026" cy="2880825"/>
              </a:xfrm>
            </p:grpSpPr>
            <p:pic>
              <p:nvPicPr>
                <p:cNvPr id="670" name="Graphic 669" descr="Plant with solid fill">
                  <a:extLst>
                    <a:ext uri="{FF2B5EF4-FFF2-40B4-BE49-F238E27FC236}">
                      <a16:creationId xmlns:a16="http://schemas.microsoft.com/office/drawing/2014/main" id="{50C26DDA-5D39-8EF0-67A6-1D442625AE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671" name="Graphic 670" descr="Plant with solid fill">
                  <a:extLst>
                    <a:ext uri="{FF2B5EF4-FFF2-40B4-BE49-F238E27FC236}">
                      <a16:creationId xmlns:a16="http://schemas.microsoft.com/office/drawing/2014/main" id="{9F873B17-19E1-D218-0A70-B53031BEF6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672" name="Graphic 671" descr="Plant with solid fill">
                  <a:extLst>
                    <a:ext uri="{FF2B5EF4-FFF2-40B4-BE49-F238E27FC236}">
                      <a16:creationId xmlns:a16="http://schemas.microsoft.com/office/drawing/2014/main" id="{53CE2B40-9D6E-F21B-1676-1D5CB1ECA9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673" name="Graphic 672" descr="Plant with solid fill">
                  <a:extLst>
                    <a:ext uri="{FF2B5EF4-FFF2-40B4-BE49-F238E27FC236}">
                      <a16:creationId xmlns:a16="http://schemas.microsoft.com/office/drawing/2014/main" id="{B4F8ABFD-41C8-BA18-9FA8-DEFF584BB7F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674" name="Multiplication Sign 673">
                  <a:extLst>
                    <a:ext uri="{FF2B5EF4-FFF2-40B4-BE49-F238E27FC236}">
                      <a16:creationId xmlns:a16="http://schemas.microsoft.com/office/drawing/2014/main" id="{EB7E2767-B094-C6C0-73E1-12F99ADFDC12}"/>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75" name="Straight Connector 674">
                  <a:extLst>
                    <a:ext uri="{FF2B5EF4-FFF2-40B4-BE49-F238E27FC236}">
                      <a16:creationId xmlns:a16="http://schemas.microsoft.com/office/drawing/2014/main" id="{E7BA0F92-20A7-757F-F248-4A654720526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6" name="Straight Connector 675">
                  <a:extLst>
                    <a:ext uri="{FF2B5EF4-FFF2-40B4-BE49-F238E27FC236}">
                      <a16:creationId xmlns:a16="http://schemas.microsoft.com/office/drawing/2014/main" id="{67879CB6-D982-1018-0EB9-55EE579A558C}"/>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677" name="Straight Connector 676">
                  <a:extLst>
                    <a:ext uri="{FF2B5EF4-FFF2-40B4-BE49-F238E27FC236}">
                      <a16:creationId xmlns:a16="http://schemas.microsoft.com/office/drawing/2014/main" id="{9FCD9EAA-0102-3F3D-D880-885F5AA8489B}"/>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8" name="Straight Connector 677">
                  <a:extLst>
                    <a:ext uri="{FF2B5EF4-FFF2-40B4-BE49-F238E27FC236}">
                      <a16:creationId xmlns:a16="http://schemas.microsoft.com/office/drawing/2014/main" id="{8B05A20E-1575-DFAE-8F09-B7BB21775ADA}"/>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79" name="Straight Connector 678">
                  <a:extLst>
                    <a:ext uri="{FF2B5EF4-FFF2-40B4-BE49-F238E27FC236}">
                      <a16:creationId xmlns:a16="http://schemas.microsoft.com/office/drawing/2014/main" id="{F28BAFF9-6AFE-A0C4-1555-A9D92EBEE50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680" name="Straight Connector 679">
                  <a:extLst>
                    <a:ext uri="{FF2B5EF4-FFF2-40B4-BE49-F238E27FC236}">
                      <a16:creationId xmlns:a16="http://schemas.microsoft.com/office/drawing/2014/main" id="{1E82C817-42CE-0E89-4CA8-4BE00DEDBF1A}"/>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grpSp>
        <p:nvGrpSpPr>
          <p:cNvPr id="829" name="Group 828">
            <a:extLst>
              <a:ext uri="{FF2B5EF4-FFF2-40B4-BE49-F238E27FC236}">
                <a16:creationId xmlns:a16="http://schemas.microsoft.com/office/drawing/2014/main" id="{CBCCA21B-56A8-4C81-965B-C69321007239}"/>
              </a:ext>
            </a:extLst>
          </p:cNvPr>
          <p:cNvGrpSpPr/>
          <p:nvPr/>
        </p:nvGrpSpPr>
        <p:grpSpPr>
          <a:xfrm>
            <a:off x="637278" y="4012680"/>
            <a:ext cx="11045159" cy="2076062"/>
            <a:chOff x="544482" y="315338"/>
            <a:chExt cx="11045159" cy="2076062"/>
          </a:xfrm>
        </p:grpSpPr>
        <p:grpSp>
          <p:nvGrpSpPr>
            <p:cNvPr id="830" name="Group 829">
              <a:extLst>
                <a:ext uri="{FF2B5EF4-FFF2-40B4-BE49-F238E27FC236}">
                  <a16:creationId xmlns:a16="http://schemas.microsoft.com/office/drawing/2014/main" id="{BC0C2ADB-23F0-E8A4-141B-6A2A28EDE415}"/>
                </a:ext>
              </a:extLst>
            </p:cNvPr>
            <p:cNvGrpSpPr/>
            <p:nvPr/>
          </p:nvGrpSpPr>
          <p:grpSpPr>
            <a:xfrm>
              <a:off x="9855212" y="315338"/>
              <a:ext cx="1734429" cy="2076062"/>
              <a:chOff x="4039051" y="685800"/>
              <a:chExt cx="3747362" cy="4537499"/>
            </a:xfrm>
          </p:grpSpPr>
          <p:grpSp>
            <p:nvGrpSpPr>
              <p:cNvPr id="966" name="Group 965">
                <a:extLst>
                  <a:ext uri="{FF2B5EF4-FFF2-40B4-BE49-F238E27FC236}">
                    <a16:creationId xmlns:a16="http://schemas.microsoft.com/office/drawing/2014/main" id="{3A57A811-80E8-2B98-56E9-9B108D99A9F2}"/>
                  </a:ext>
                </a:extLst>
              </p:cNvPr>
              <p:cNvGrpSpPr/>
              <p:nvPr/>
            </p:nvGrpSpPr>
            <p:grpSpPr>
              <a:xfrm>
                <a:off x="6236208" y="685800"/>
                <a:ext cx="1545102" cy="1515792"/>
                <a:chOff x="4326824" y="1656185"/>
                <a:chExt cx="3537015" cy="3540654"/>
              </a:xfrm>
            </p:grpSpPr>
            <p:pic>
              <p:nvPicPr>
                <p:cNvPr id="984" name="Graphic 983" descr="Tree With Roots with solid fill">
                  <a:extLst>
                    <a:ext uri="{FF2B5EF4-FFF2-40B4-BE49-F238E27FC236}">
                      <a16:creationId xmlns:a16="http://schemas.microsoft.com/office/drawing/2014/main" id="{8D60750B-044C-B7DE-5A10-A696CBE1A4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5" name="Graphic 984" descr="Tree With Roots with solid fill">
                  <a:extLst>
                    <a:ext uri="{FF2B5EF4-FFF2-40B4-BE49-F238E27FC236}">
                      <a16:creationId xmlns:a16="http://schemas.microsoft.com/office/drawing/2014/main" id="{88C8C552-CD39-486B-F212-F50822202600}"/>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86" name="Graphic 985" descr="Blueberry with solid fill">
                  <a:extLst>
                    <a:ext uri="{FF2B5EF4-FFF2-40B4-BE49-F238E27FC236}">
                      <a16:creationId xmlns:a16="http://schemas.microsoft.com/office/drawing/2014/main" id="{9C2EE3A7-D4EB-5DEF-C76A-11857D0861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87" name="Graphic 986" descr="Blueberry with solid fill">
                  <a:extLst>
                    <a:ext uri="{FF2B5EF4-FFF2-40B4-BE49-F238E27FC236}">
                      <a16:creationId xmlns:a16="http://schemas.microsoft.com/office/drawing/2014/main" id="{8480348E-2A37-9802-73E8-F85CB585C8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grpSp>
            <p:nvGrpSpPr>
              <p:cNvPr id="967" name="Group 966">
                <a:extLst>
                  <a:ext uri="{FF2B5EF4-FFF2-40B4-BE49-F238E27FC236}">
                    <a16:creationId xmlns:a16="http://schemas.microsoft.com/office/drawing/2014/main" id="{139612C0-549A-74CE-43EF-B25468582A7A}"/>
                  </a:ext>
                </a:extLst>
              </p:cNvPr>
              <p:cNvGrpSpPr/>
              <p:nvPr/>
            </p:nvGrpSpPr>
            <p:grpSpPr>
              <a:xfrm>
                <a:off x="4407408" y="685800"/>
                <a:ext cx="1545101" cy="1515793"/>
                <a:chOff x="4326824" y="1656185"/>
                <a:chExt cx="3537015" cy="3540654"/>
              </a:xfrm>
            </p:grpSpPr>
            <p:pic>
              <p:nvPicPr>
                <p:cNvPr id="980" name="Graphic 979" descr="Tree With Roots with solid fill">
                  <a:extLst>
                    <a:ext uri="{FF2B5EF4-FFF2-40B4-BE49-F238E27FC236}">
                      <a16:creationId xmlns:a16="http://schemas.microsoft.com/office/drawing/2014/main" id="{F31B38D0-93CB-7375-6254-C32B406B25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81" name="Graphic 980" descr="Tree With Roots with solid fill">
                  <a:extLst>
                    <a:ext uri="{FF2B5EF4-FFF2-40B4-BE49-F238E27FC236}">
                      <a16:creationId xmlns:a16="http://schemas.microsoft.com/office/drawing/2014/main" id="{0A876FAB-1E90-DA2C-8B88-78939E5FC9D2}"/>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82" name="Graphic 981" descr="Blueberry with solid fill">
                  <a:extLst>
                    <a:ext uri="{FF2B5EF4-FFF2-40B4-BE49-F238E27FC236}">
                      <a16:creationId xmlns:a16="http://schemas.microsoft.com/office/drawing/2014/main" id="{3BA5004C-C1D3-86F1-764B-15D414DD5E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83" name="Graphic 982" descr="Blueberry with solid fill">
                  <a:extLst>
                    <a:ext uri="{FF2B5EF4-FFF2-40B4-BE49-F238E27FC236}">
                      <a16:creationId xmlns:a16="http://schemas.microsoft.com/office/drawing/2014/main" id="{65D6176F-95C6-4485-D501-DE234C006B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68" name="Group 967">
                <a:extLst>
                  <a:ext uri="{FF2B5EF4-FFF2-40B4-BE49-F238E27FC236}">
                    <a16:creationId xmlns:a16="http://schemas.microsoft.com/office/drawing/2014/main" id="{9CD16E17-6453-0ADB-616A-586B7AB1747B}"/>
                  </a:ext>
                </a:extLst>
              </p:cNvPr>
              <p:cNvGrpSpPr/>
              <p:nvPr/>
            </p:nvGrpSpPr>
            <p:grpSpPr>
              <a:xfrm>
                <a:off x="4039051" y="1532229"/>
                <a:ext cx="3747362" cy="3691070"/>
                <a:chOff x="4127747" y="1737360"/>
                <a:chExt cx="3145026" cy="2880825"/>
              </a:xfrm>
            </p:grpSpPr>
            <p:pic>
              <p:nvPicPr>
                <p:cNvPr id="969" name="Graphic 968" descr="Plant with solid fill">
                  <a:extLst>
                    <a:ext uri="{FF2B5EF4-FFF2-40B4-BE49-F238E27FC236}">
                      <a16:creationId xmlns:a16="http://schemas.microsoft.com/office/drawing/2014/main" id="{E09255BD-ED0B-FE3F-9263-AB14951BC2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70" name="Graphic 969" descr="Plant with solid fill">
                  <a:extLst>
                    <a:ext uri="{FF2B5EF4-FFF2-40B4-BE49-F238E27FC236}">
                      <a16:creationId xmlns:a16="http://schemas.microsoft.com/office/drawing/2014/main" id="{2A3CD831-443F-17D4-6C8C-2392F84467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71" name="Graphic 970" descr="Plant with solid fill">
                  <a:extLst>
                    <a:ext uri="{FF2B5EF4-FFF2-40B4-BE49-F238E27FC236}">
                      <a16:creationId xmlns:a16="http://schemas.microsoft.com/office/drawing/2014/main" id="{4E74DFE6-0C14-45FF-C413-C40C0CB02F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972" name="Graphic 971" descr="Plant with solid fill">
                  <a:extLst>
                    <a:ext uri="{FF2B5EF4-FFF2-40B4-BE49-F238E27FC236}">
                      <a16:creationId xmlns:a16="http://schemas.microsoft.com/office/drawing/2014/main" id="{9BC7013D-DB17-E8E1-AC1C-D654EF3CD1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73" name="Multiplication Sign 972">
                  <a:extLst>
                    <a:ext uri="{FF2B5EF4-FFF2-40B4-BE49-F238E27FC236}">
                      <a16:creationId xmlns:a16="http://schemas.microsoft.com/office/drawing/2014/main" id="{8394BF14-E6D3-81CC-A12C-83DAA8684DC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74" name="Straight Connector 973">
                  <a:extLst>
                    <a:ext uri="{FF2B5EF4-FFF2-40B4-BE49-F238E27FC236}">
                      <a16:creationId xmlns:a16="http://schemas.microsoft.com/office/drawing/2014/main" id="{FDD53EA9-041D-3D49-0137-F0EED1A20918}"/>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5" name="Straight Connector 974">
                  <a:extLst>
                    <a:ext uri="{FF2B5EF4-FFF2-40B4-BE49-F238E27FC236}">
                      <a16:creationId xmlns:a16="http://schemas.microsoft.com/office/drawing/2014/main" id="{93DAF7CB-C55C-5C83-B1EF-BA9AA32F6847}"/>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76" name="Straight Connector 975">
                  <a:extLst>
                    <a:ext uri="{FF2B5EF4-FFF2-40B4-BE49-F238E27FC236}">
                      <a16:creationId xmlns:a16="http://schemas.microsoft.com/office/drawing/2014/main" id="{6846F31A-B38B-C637-8A6B-094AF0FD84D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7" name="Straight Connector 976">
                  <a:extLst>
                    <a:ext uri="{FF2B5EF4-FFF2-40B4-BE49-F238E27FC236}">
                      <a16:creationId xmlns:a16="http://schemas.microsoft.com/office/drawing/2014/main" id="{26929000-506B-3C3A-3FE4-AA661C87B3BF}"/>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8" name="Straight Connector 977">
                  <a:extLst>
                    <a:ext uri="{FF2B5EF4-FFF2-40B4-BE49-F238E27FC236}">
                      <a16:creationId xmlns:a16="http://schemas.microsoft.com/office/drawing/2014/main" id="{BDDD3BA4-AADF-8C5D-F21D-DAEC1C0EEB31}"/>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79" name="Straight Connector 978">
                  <a:extLst>
                    <a:ext uri="{FF2B5EF4-FFF2-40B4-BE49-F238E27FC236}">
                      <a16:creationId xmlns:a16="http://schemas.microsoft.com/office/drawing/2014/main" id="{F8A8936F-35A0-93A2-1539-BD726DF7A6A9}"/>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1" name="Group 830">
              <a:extLst>
                <a:ext uri="{FF2B5EF4-FFF2-40B4-BE49-F238E27FC236}">
                  <a16:creationId xmlns:a16="http://schemas.microsoft.com/office/drawing/2014/main" id="{DBB79919-BBE4-CD50-F6C2-21622E5FED15}"/>
                </a:ext>
              </a:extLst>
            </p:cNvPr>
            <p:cNvGrpSpPr/>
            <p:nvPr/>
          </p:nvGrpSpPr>
          <p:grpSpPr>
            <a:xfrm>
              <a:off x="2406628" y="315338"/>
              <a:ext cx="1734429" cy="2076062"/>
              <a:chOff x="4039051" y="685800"/>
              <a:chExt cx="3747362" cy="4537499"/>
            </a:xfrm>
          </p:grpSpPr>
          <p:grpSp>
            <p:nvGrpSpPr>
              <p:cNvPr id="939" name="Group 938">
                <a:extLst>
                  <a:ext uri="{FF2B5EF4-FFF2-40B4-BE49-F238E27FC236}">
                    <a16:creationId xmlns:a16="http://schemas.microsoft.com/office/drawing/2014/main" id="{8561E554-4FA2-141A-AA30-938F7B08973A}"/>
                  </a:ext>
                </a:extLst>
              </p:cNvPr>
              <p:cNvGrpSpPr/>
              <p:nvPr/>
            </p:nvGrpSpPr>
            <p:grpSpPr>
              <a:xfrm>
                <a:off x="6236208" y="685800"/>
                <a:ext cx="1545101" cy="1515793"/>
                <a:chOff x="6236208" y="685800"/>
                <a:chExt cx="1545101" cy="1515793"/>
              </a:xfrm>
            </p:grpSpPr>
            <p:grpSp>
              <p:nvGrpSpPr>
                <p:cNvPr id="957" name="Group 956">
                  <a:extLst>
                    <a:ext uri="{FF2B5EF4-FFF2-40B4-BE49-F238E27FC236}">
                      <a16:creationId xmlns:a16="http://schemas.microsoft.com/office/drawing/2014/main" id="{55C57EC2-2744-F229-1728-3BE9B6757131}"/>
                    </a:ext>
                  </a:extLst>
                </p:cNvPr>
                <p:cNvGrpSpPr/>
                <p:nvPr/>
              </p:nvGrpSpPr>
              <p:grpSpPr>
                <a:xfrm>
                  <a:off x="6236208" y="685800"/>
                  <a:ext cx="1545101" cy="1515793"/>
                  <a:chOff x="6236208" y="685800"/>
                  <a:chExt cx="1545101" cy="1515793"/>
                </a:xfrm>
              </p:grpSpPr>
              <p:grpSp>
                <p:nvGrpSpPr>
                  <p:cNvPr id="959" name="Group 958">
                    <a:extLst>
                      <a:ext uri="{FF2B5EF4-FFF2-40B4-BE49-F238E27FC236}">
                        <a16:creationId xmlns:a16="http://schemas.microsoft.com/office/drawing/2014/main" id="{64E65BB1-BB55-9326-8ADB-700C7BEAC0DD}"/>
                      </a:ext>
                    </a:extLst>
                  </p:cNvPr>
                  <p:cNvGrpSpPr/>
                  <p:nvPr/>
                </p:nvGrpSpPr>
                <p:grpSpPr>
                  <a:xfrm>
                    <a:off x="6236208" y="685800"/>
                    <a:ext cx="1545101" cy="1515793"/>
                    <a:chOff x="4326824" y="1656185"/>
                    <a:chExt cx="3537015" cy="3540654"/>
                  </a:xfrm>
                </p:grpSpPr>
                <p:pic>
                  <p:nvPicPr>
                    <p:cNvPr id="961" name="Graphic 960" descr="Tree With Roots with solid fill">
                      <a:extLst>
                        <a:ext uri="{FF2B5EF4-FFF2-40B4-BE49-F238E27FC236}">
                          <a16:creationId xmlns:a16="http://schemas.microsoft.com/office/drawing/2014/main" id="{01AD04EA-106F-EFF9-2327-ED1EA55499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62" name="Graphic 961" descr="Tree With Roots with solid fill">
                      <a:extLst>
                        <a:ext uri="{FF2B5EF4-FFF2-40B4-BE49-F238E27FC236}">
                          <a16:creationId xmlns:a16="http://schemas.microsoft.com/office/drawing/2014/main" id="{2CC8097A-A49B-22BD-4596-EF6E44862BF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63" name="Graphic 962" descr="Blueberry with solid fill">
                      <a:extLst>
                        <a:ext uri="{FF2B5EF4-FFF2-40B4-BE49-F238E27FC236}">
                          <a16:creationId xmlns:a16="http://schemas.microsoft.com/office/drawing/2014/main" id="{98807B71-F260-349C-44F1-6F6EAE0788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964" name="Graphic 963" descr="Blueberry with solid fill">
                      <a:extLst>
                        <a:ext uri="{FF2B5EF4-FFF2-40B4-BE49-F238E27FC236}">
                          <a16:creationId xmlns:a16="http://schemas.microsoft.com/office/drawing/2014/main" id="{9DD6883D-A14F-5DAF-91EF-A20FF3CCE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65" name="Graphic 964" descr="Blueberry with solid fill">
                      <a:extLst>
                        <a:ext uri="{FF2B5EF4-FFF2-40B4-BE49-F238E27FC236}">
                          <a16:creationId xmlns:a16="http://schemas.microsoft.com/office/drawing/2014/main" id="{E8F16AD9-94B1-C08B-98F0-B4BB9C14F3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60" name="Graphic 959" descr="Blueberry with solid fill">
                    <a:extLst>
                      <a:ext uri="{FF2B5EF4-FFF2-40B4-BE49-F238E27FC236}">
                        <a16:creationId xmlns:a16="http://schemas.microsoft.com/office/drawing/2014/main" id="{7E90480B-2787-9E75-B911-3679A418E5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58" name="Graphic 957" descr="Blueberry with solid fill">
                  <a:extLst>
                    <a:ext uri="{FF2B5EF4-FFF2-40B4-BE49-F238E27FC236}">
                      <a16:creationId xmlns:a16="http://schemas.microsoft.com/office/drawing/2014/main" id="{B7C407DB-3EE8-0165-78E0-3099A2A075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940" name="Group 939">
                <a:extLst>
                  <a:ext uri="{FF2B5EF4-FFF2-40B4-BE49-F238E27FC236}">
                    <a16:creationId xmlns:a16="http://schemas.microsoft.com/office/drawing/2014/main" id="{39FCE0B5-4594-9118-0D1F-AA47DE2F2D24}"/>
                  </a:ext>
                </a:extLst>
              </p:cNvPr>
              <p:cNvGrpSpPr/>
              <p:nvPr/>
            </p:nvGrpSpPr>
            <p:grpSpPr>
              <a:xfrm>
                <a:off x="4407408" y="685800"/>
                <a:ext cx="1545101" cy="1515793"/>
                <a:chOff x="4326824" y="1656185"/>
                <a:chExt cx="3537015" cy="3540654"/>
              </a:xfrm>
            </p:grpSpPr>
            <p:pic>
              <p:nvPicPr>
                <p:cNvPr id="953" name="Graphic 952" descr="Tree With Roots with solid fill">
                  <a:extLst>
                    <a:ext uri="{FF2B5EF4-FFF2-40B4-BE49-F238E27FC236}">
                      <a16:creationId xmlns:a16="http://schemas.microsoft.com/office/drawing/2014/main" id="{A836B58F-483C-D6D2-811F-EA9E4EA47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54" name="Graphic 953" descr="Tree With Roots with solid fill">
                  <a:extLst>
                    <a:ext uri="{FF2B5EF4-FFF2-40B4-BE49-F238E27FC236}">
                      <a16:creationId xmlns:a16="http://schemas.microsoft.com/office/drawing/2014/main" id="{3FB221D2-F998-B588-6A34-F6A43F2D1C4E}"/>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b="48123"/>
                <a:stretch/>
              </p:blipFill>
              <p:spPr>
                <a:xfrm>
                  <a:off x="4326824" y="1656185"/>
                  <a:ext cx="3535679" cy="1834208"/>
                </a:xfrm>
                <a:prstGeom prst="rect">
                  <a:avLst/>
                </a:prstGeom>
              </p:spPr>
            </p:pic>
            <p:pic>
              <p:nvPicPr>
                <p:cNvPr id="955" name="Graphic 954" descr="Blueberry with solid fill">
                  <a:extLst>
                    <a:ext uri="{FF2B5EF4-FFF2-40B4-BE49-F238E27FC236}">
                      <a16:creationId xmlns:a16="http://schemas.microsoft.com/office/drawing/2014/main" id="{83E3CBF6-4B08-2DF9-2297-B2990B986F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56" name="Graphic 955" descr="Blueberry with solid fill">
                  <a:extLst>
                    <a:ext uri="{FF2B5EF4-FFF2-40B4-BE49-F238E27FC236}">
                      <a16:creationId xmlns:a16="http://schemas.microsoft.com/office/drawing/2014/main" id="{58AAD1C0-802B-4112-529B-62B52388C4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41" name="Group 940">
                <a:extLst>
                  <a:ext uri="{FF2B5EF4-FFF2-40B4-BE49-F238E27FC236}">
                    <a16:creationId xmlns:a16="http://schemas.microsoft.com/office/drawing/2014/main" id="{249A7D7D-9D45-A32D-3C93-80AA47DD8610}"/>
                  </a:ext>
                </a:extLst>
              </p:cNvPr>
              <p:cNvGrpSpPr/>
              <p:nvPr/>
            </p:nvGrpSpPr>
            <p:grpSpPr>
              <a:xfrm>
                <a:off x="4039051" y="1532229"/>
                <a:ext cx="3747362" cy="3691070"/>
                <a:chOff x="4127747" y="1737360"/>
                <a:chExt cx="3145026" cy="2880825"/>
              </a:xfrm>
            </p:grpSpPr>
            <p:pic>
              <p:nvPicPr>
                <p:cNvPr id="942" name="Graphic 941" descr="Plant with solid fill">
                  <a:extLst>
                    <a:ext uri="{FF2B5EF4-FFF2-40B4-BE49-F238E27FC236}">
                      <a16:creationId xmlns:a16="http://schemas.microsoft.com/office/drawing/2014/main" id="{C9605029-60AB-E6FB-06D3-AF0B41FBD9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43" name="Graphic 942" descr="Plant with solid fill">
                  <a:extLst>
                    <a:ext uri="{FF2B5EF4-FFF2-40B4-BE49-F238E27FC236}">
                      <a16:creationId xmlns:a16="http://schemas.microsoft.com/office/drawing/2014/main" id="{29CD4CFE-382E-109C-3486-267D214346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4405" y="3612030"/>
                  <a:ext cx="914400" cy="914400"/>
                </a:xfrm>
                <a:prstGeom prst="rect">
                  <a:avLst/>
                </a:prstGeom>
              </p:spPr>
            </p:pic>
            <p:pic>
              <p:nvPicPr>
                <p:cNvPr id="944" name="Graphic 943" descr="Plant with solid fill">
                  <a:extLst>
                    <a:ext uri="{FF2B5EF4-FFF2-40B4-BE49-F238E27FC236}">
                      <a16:creationId xmlns:a16="http://schemas.microsoft.com/office/drawing/2014/main" id="{EB6CBB74-BF35-079E-9E58-82D92C3C278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945" name="Graphic 944" descr="Plant with solid fill">
                  <a:extLst>
                    <a:ext uri="{FF2B5EF4-FFF2-40B4-BE49-F238E27FC236}">
                      <a16:creationId xmlns:a16="http://schemas.microsoft.com/office/drawing/2014/main" id="{3238C4D9-51AA-B3AF-2418-887C69085D0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27747" y="3549638"/>
                  <a:ext cx="1039187" cy="1039186"/>
                </a:xfrm>
                <a:prstGeom prst="rect">
                  <a:avLst/>
                </a:prstGeom>
              </p:spPr>
            </p:pic>
            <p:sp>
              <p:nvSpPr>
                <p:cNvPr id="946" name="Multiplication Sign 945">
                  <a:extLst>
                    <a:ext uri="{FF2B5EF4-FFF2-40B4-BE49-F238E27FC236}">
                      <a16:creationId xmlns:a16="http://schemas.microsoft.com/office/drawing/2014/main" id="{B52D8389-E8F0-F865-9C40-6CA885D0CEF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47" name="Straight Connector 946">
                  <a:extLst>
                    <a:ext uri="{FF2B5EF4-FFF2-40B4-BE49-F238E27FC236}">
                      <a16:creationId xmlns:a16="http://schemas.microsoft.com/office/drawing/2014/main" id="{D451A91F-B17A-FFFD-2269-0E8CD81E344A}"/>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48" name="Straight Connector 947">
                  <a:extLst>
                    <a:ext uri="{FF2B5EF4-FFF2-40B4-BE49-F238E27FC236}">
                      <a16:creationId xmlns:a16="http://schemas.microsoft.com/office/drawing/2014/main" id="{DBBEDCDB-40C2-B1AC-3263-9380D6BA0B5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49" name="Straight Connector 948">
                  <a:extLst>
                    <a:ext uri="{FF2B5EF4-FFF2-40B4-BE49-F238E27FC236}">
                      <a16:creationId xmlns:a16="http://schemas.microsoft.com/office/drawing/2014/main" id="{02495501-3781-BD4F-E9B1-BB0E15A7E937}"/>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0" name="Straight Connector 949">
                  <a:extLst>
                    <a:ext uri="{FF2B5EF4-FFF2-40B4-BE49-F238E27FC236}">
                      <a16:creationId xmlns:a16="http://schemas.microsoft.com/office/drawing/2014/main" id="{556C1092-99F7-E6E5-E618-292B094787BE}"/>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1" name="Straight Connector 950">
                  <a:extLst>
                    <a:ext uri="{FF2B5EF4-FFF2-40B4-BE49-F238E27FC236}">
                      <a16:creationId xmlns:a16="http://schemas.microsoft.com/office/drawing/2014/main" id="{7DFD7CFB-F4DF-2C00-CC63-A922F394B477}"/>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52" name="Straight Connector 951">
                  <a:extLst>
                    <a:ext uri="{FF2B5EF4-FFF2-40B4-BE49-F238E27FC236}">
                      <a16:creationId xmlns:a16="http://schemas.microsoft.com/office/drawing/2014/main" id="{C21696E0-0ADE-EB68-8754-4B834057AEC7}"/>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2" name="Group 831">
              <a:extLst>
                <a:ext uri="{FF2B5EF4-FFF2-40B4-BE49-F238E27FC236}">
                  <a16:creationId xmlns:a16="http://schemas.microsoft.com/office/drawing/2014/main" id="{65CE9367-2F51-43F6-A149-E19422C641CA}"/>
                </a:ext>
              </a:extLst>
            </p:cNvPr>
            <p:cNvGrpSpPr/>
            <p:nvPr/>
          </p:nvGrpSpPr>
          <p:grpSpPr>
            <a:xfrm>
              <a:off x="4268774" y="315338"/>
              <a:ext cx="1734429" cy="2076062"/>
              <a:chOff x="4039051" y="685800"/>
              <a:chExt cx="3747362" cy="4537499"/>
            </a:xfrm>
          </p:grpSpPr>
          <p:grpSp>
            <p:nvGrpSpPr>
              <p:cNvPr id="912" name="Group 911">
                <a:extLst>
                  <a:ext uri="{FF2B5EF4-FFF2-40B4-BE49-F238E27FC236}">
                    <a16:creationId xmlns:a16="http://schemas.microsoft.com/office/drawing/2014/main" id="{AE89595F-40CC-C598-BC7E-00C556E56536}"/>
                  </a:ext>
                </a:extLst>
              </p:cNvPr>
              <p:cNvGrpSpPr/>
              <p:nvPr/>
            </p:nvGrpSpPr>
            <p:grpSpPr>
              <a:xfrm>
                <a:off x="6236208" y="685800"/>
                <a:ext cx="1545101" cy="1515793"/>
                <a:chOff x="6236208" y="685800"/>
                <a:chExt cx="1545101" cy="1515793"/>
              </a:xfrm>
            </p:grpSpPr>
            <p:grpSp>
              <p:nvGrpSpPr>
                <p:cNvPr id="930" name="Group 929">
                  <a:extLst>
                    <a:ext uri="{FF2B5EF4-FFF2-40B4-BE49-F238E27FC236}">
                      <a16:creationId xmlns:a16="http://schemas.microsoft.com/office/drawing/2014/main" id="{CEEE92D3-8737-E4A9-EAC1-5916D6418FD1}"/>
                    </a:ext>
                  </a:extLst>
                </p:cNvPr>
                <p:cNvGrpSpPr/>
                <p:nvPr/>
              </p:nvGrpSpPr>
              <p:grpSpPr>
                <a:xfrm>
                  <a:off x="6236208" y="685800"/>
                  <a:ext cx="1545101" cy="1515793"/>
                  <a:chOff x="6236208" y="685800"/>
                  <a:chExt cx="1545101" cy="1515793"/>
                </a:xfrm>
              </p:grpSpPr>
              <p:grpSp>
                <p:nvGrpSpPr>
                  <p:cNvPr id="932" name="Group 931">
                    <a:extLst>
                      <a:ext uri="{FF2B5EF4-FFF2-40B4-BE49-F238E27FC236}">
                        <a16:creationId xmlns:a16="http://schemas.microsoft.com/office/drawing/2014/main" id="{802DEAD3-7703-1B64-C912-43615B978977}"/>
                      </a:ext>
                    </a:extLst>
                  </p:cNvPr>
                  <p:cNvGrpSpPr/>
                  <p:nvPr/>
                </p:nvGrpSpPr>
                <p:grpSpPr>
                  <a:xfrm>
                    <a:off x="6236208" y="685800"/>
                    <a:ext cx="1545101" cy="1515793"/>
                    <a:chOff x="4326824" y="1656185"/>
                    <a:chExt cx="3537015" cy="3540654"/>
                  </a:xfrm>
                </p:grpSpPr>
                <p:pic>
                  <p:nvPicPr>
                    <p:cNvPr id="934" name="Graphic 933" descr="Tree With Roots with solid fill">
                      <a:extLst>
                        <a:ext uri="{FF2B5EF4-FFF2-40B4-BE49-F238E27FC236}">
                          <a16:creationId xmlns:a16="http://schemas.microsoft.com/office/drawing/2014/main" id="{17579D19-C8C7-58C4-1621-491166B66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935" name="Graphic 934" descr="Tree With Roots with solid fill">
                      <a:extLst>
                        <a:ext uri="{FF2B5EF4-FFF2-40B4-BE49-F238E27FC236}">
                          <a16:creationId xmlns:a16="http://schemas.microsoft.com/office/drawing/2014/main" id="{4AF7F504-B44B-00DB-3BB3-3FEC85CE30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936" name="Graphic 935" descr="Blueberry with solid fill">
                      <a:extLst>
                        <a:ext uri="{FF2B5EF4-FFF2-40B4-BE49-F238E27FC236}">
                          <a16:creationId xmlns:a16="http://schemas.microsoft.com/office/drawing/2014/main" id="{AE39D77F-FECB-59B4-3913-0269B7830E9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761188" y="2680063"/>
                      <a:ext cx="914400" cy="914400"/>
                    </a:xfrm>
                    <a:prstGeom prst="rect">
                      <a:avLst/>
                    </a:prstGeom>
                  </p:spPr>
                </p:pic>
                <p:pic>
                  <p:nvPicPr>
                    <p:cNvPr id="937" name="Graphic 936" descr="Blueberry with solid fill">
                      <a:extLst>
                        <a:ext uri="{FF2B5EF4-FFF2-40B4-BE49-F238E27FC236}">
                          <a16:creationId xmlns:a16="http://schemas.microsoft.com/office/drawing/2014/main" id="{DC4E1401-5D34-CE05-C899-BF9EA8E5C8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938" name="Graphic 937" descr="Blueberry with solid fill">
                      <a:extLst>
                        <a:ext uri="{FF2B5EF4-FFF2-40B4-BE49-F238E27FC236}">
                          <a16:creationId xmlns:a16="http://schemas.microsoft.com/office/drawing/2014/main" id="{F5FC73D3-D848-BE75-7B06-BFF1EAB99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33" name="Graphic 932" descr="Blueberry with solid fill">
                    <a:extLst>
                      <a:ext uri="{FF2B5EF4-FFF2-40B4-BE49-F238E27FC236}">
                        <a16:creationId xmlns:a16="http://schemas.microsoft.com/office/drawing/2014/main" id="{B3523623-6CAF-2544-2385-5B7FF901A4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31" name="Graphic 930" descr="Blueberry with solid fill">
                  <a:extLst>
                    <a:ext uri="{FF2B5EF4-FFF2-40B4-BE49-F238E27FC236}">
                      <a16:creationId xmlns:a16="http://schemas.microsoft.com/office/drawing/2014/main" id="{6CDDEE30-3A1D-9EF8-DB78-59667B55FB1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913" name="Group 912">
                <a:extLst>
                  <a:ext uri="{FF2B5EF4-FFF2-40B4-BE49-F238E27FC236}">
                    <a16:creationId xmlns:a16="http://schemas.microsoft.com/office/drawing/2014/main" id="{6BF4D046-F943-8601-C7BC-E28E9E5F99EB}"/>
                  </a:ext>
                </a:extLst>
              </p:cNvPr>
              <p:cNvGrpSpPr/>
              <p:nvPr/>
            </p:nvGrpSpPr>
            <p:grpSpPr>
              <a:xfrm>
                <a:off x="4407408" y="685800"/>
                <a:ext cx="1545101" cy="1515793"/>
                <a:chOff x="4326824" y="1656185"/>
                <a:chExt cx="3537015" cy="3540654"/>
              </a:xfrm>
            </p:grpSpPr>
            <p:pic>
              <p:nvPicPr>
                <p:cNvPr id="926" name="Graphic 925" descr="Tree With Roots with solid fill">
                  <a:extLst>
                    <a:ext uri="{FF2B5EF4-FFF2-40B4-BE49-F238E27FC236}">
                      <a16:creationId xmlns:a16="http://schemas.microsoft.com/office/drawing/2014/main" id="{AA33B69C-4173-832C-854D-8CB0D6B1F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27" name="Graphic 926" descr="Tree With Roots with solid fill">
                  <a:extLst>
                    <a:ext uri="{FF2B5EF4-FFF2-40B4-BE49-F238E27FC236}">
                      <a16:creationId xmlns:a16="http://schemas.microsoft.com/office/drawing/2014/main" id="{E03C2766-AAD5-5207-7A14-6B3E8641BCF4}"/>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48123"/>
                <a:stretch/>
              </p:blipFill>
              <p:spPr>
                <a:xfrm>
                  <a:off x="4326824" y="1656185"/>
                  <a:ext cx="3535679" cy="1834208"/>
                </a:xfrm>
                <a:prstGeom prst="rect">
                  <a:avLst/>
                </a:prstGeom>
              </p:spPr>
            </p:pic>
            <p:pic>
              <p:nvPicPr>
                <p:cNvPr id="928" name="Graphic 927" descr="Blueberry with solid fill">
                  <a:extLst>
                    <a:ext uri="{FF2B5EF4-FFF2-40B4-BE49-F238E27FC236}">
                      <a16:creationId xmlns:a16="http://schemas.microsoft.com/office/drawing/2014/main" id="{2D154928-C29D-92AF-5D44-CA977CDEC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929" name="Graphic 928" descr="Blueberry with solid fill">
                  <a:extLst>
                    <a:ext uri="{FF2B5EF4-FFF2-40B4-BE49-F238E27FC236}">
                      <a16:creationId xmlns:a16="http://schemas.microsoft.com/office/drawing/2014/main" id="{F0A0808B-F7FC-0413-1C9F-4DC2849284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914" name="Group 913">
                <a:extLst>
                  <a:ext uri="{FF2B5EF4-FFF2-40B4-BE49-F238E27FC236}">
                    <a16:creationId xmlns:a16="http://schemas.microsoft.com/office/drawing/2014/main" id="{F3B4090D-3C91-FEAA-608E-4480D68B8F18}"/>
                  </a:ext>
                </a:extLst>
              </p:cNvPr>
              <p:cNvGrpSpPr/>
              <p:nvPr/>
            </p:nvGrpSpPr>
            <p:grpSpPr>
              <a:xfrm>
                <a:off x="4039051" y="1532229"/>
                <a:ext cx="3747362" cy="3691070"/>
                <a:chOff x="4127747" y="1737360"/>
                <a:chExt cx="3145026" cy="2880825"/>
              </a:xfrm>
            </p:grpSpPr>
            <p:pic>
              <p:nvPicPr>
                <p:cNvPr id="915" name="Graphic 914" descr="Plant with solid fill">
                  <a:extLst>
                    <a:ext uri="{FF2B5EF4-FFF2-40B4-BE49-F238E27FC236}">
                      <a16:creationId xmlns:a16="http://schemas.microsoft.com/office/drawing/2014/main" id="{82F80673-D7E5-444A-7081-DECB07A0E5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916" name="Graphic 915" descr="Plant with solid fill">
                  <a:extLst>
                    <a:ext uri="{FF2B5EF4-FFF2-40B4-BE49-F238E27FC236}">
                      <a16:creationId xmlns:a16="http://schemas.microsoft.com/office/drawing/2014/main" id="{D8B1AD72-A3EF-DABA-516D-4FC1E70EA00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917" name="Graphic 916" descr="Plant with solid fill">
                  <a:extLst>
                    <a:ext uri="{FF2B5EF4-FFF2-40B4-BE49-F238E27FC236}">
                      <a16:creationId xmlns:a16="http://schemas.microsoft.com/office/drawing/2014/main" id="{E8C9D391-5A2D-BE5F-12E5-D71C15A44648}"/>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918" name="Graphic 917" descr="Plant with solid fill">
                  <a:extLst>
                    <a:ext uri="{FF2B5EF4-FFF2-40B4-BE49-F238E27FC236}">
                      <a16:creationId xmlns:a16="http://schemas.microsoft.com/office/drawing/2014/main" id="{11F30DF7-3174-BF3A-1C07-712FC4E278F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919" name="Multiplication Sign 918">
                  <a:extLst>
                    <a:ext uri="{FF2B5EF4-FFF2-40B4-BE49-F238E27FC236}">
                      <a16:creationId xmlns:a16="http://schemas.microsoft.com/office/drawing/2014/main" id="{A0EC0701-BEFA-B403-9BFD-4D5AD17F380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20" name="Straight Connector 919">
                  <a:extLst>
                    <a:ext uri="{FF2B5EF4-FFF2-40B4-BE49-F238E27FC236}">
                      <a16:creationId xmlns:a16="http://schemas.microsoft.com/office/drawing/2014/main" id="{D1EB7E0D-CA24-E21C-E5E9-B61759186AAE}"/>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1" name="Straight Connector 920">
                  <a:extLst>
                    <a:ext uri="{FF2B5EF4-FFF2-40B4-BE49-F238E27FC236}">
                      <a16:creationId xmlns:a16="http://schemas.microsoft.com/office/drawing/2014/main" id="{BBAC74ED-74BC-00F9-128E-536D2FF09200}"/>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922" name="Straight Connector 921">
                  <a:extLst>
                    <a:ext uri="{FF2B5EF4-FFF2-40B4-BE49-F238E27FC236}">
                      <a16:creationId xmlns:a16="http://schemas.microsoft.com/office/drawing/2014/main" id="{5BE1CB6A-0D18-E291-3B7B-653606B81D08}"/>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3" name="Straight Connector 922">
                  <a:extLst>
                    <a:ext uri="{FF2B5EF4-FFF2-40B4-BE49-F238E27FC236}">
                      <a16:creationId xmlns:a16="http://schemas.microsoft.com/office/drawing/2014/main" id="{6D055A0E-B858-BC6B-CBFE-D71BACA22874}"/>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4" name="Straight Connector 923">
                  <a:extLst>
                    <a:ext uri="{FF2B5EF4-FFF2-40B4-BE49-F238E27FC236}">
                      <a16:creationId xmlns:a16="http://schemas.microsoft.com/office/drawing/2014/main" id="{BEDE0F05-2A00-B8EF-0752-92D0913ECE52}"/>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25" name="Straight Connector 924">
                  <a:extLst>
                    <a:ext uri="{FF2B5EF4-FFF2-40B4-BE49-F238E27FC236}">
                      <a16:creationId xmlns:a16="http://schemas.microsoft.com/office/drawing/2014/main" id="{B6DAD4F8-42A5-443F-DA3D-63297EA9FB2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3" name="Group 832">
              <a:extLst>
                <a:ext uri="{FF2B5EF4-FFF2-40B4-BE49-F238E27FC236}">
                  <a16:creationId xmlns:a16="http://schemas.microsoft.com/office/drawing/2014/main" id="{8BAD55BA-3D3B-A129-BB9B-78A401D2563E}"/>
                </a:ext>
              </a:extLst>
            </p:cNvPr>
            <p:cNvGrpSpPr/>
            <p:nvPr/>
          </p:nvGrpSpPr>
          <p:grpSpPr>
            <a:xfrm>
              <a:off x="6130920" y="315338"/>
              <a:ext cx="1734429" cy="2076062"/>
              <a:chOff x="4039051" y="685800"/>
              <a:chExt cx="3747362" cy="4537499"/>
            </a:xfrm>
          </p:grpSpPr>
          <p:grpSp>
            <p:nvGrpSpPr>
              <p:cNvPr id="887" name="Group 886">
                <a:extLst>
                  <a:ext uri="{FF2B5EF4-FFF2-40B4-BE49-F238E27FC236}">
                    <a16:creationId xmlns:a16="http://schemas.microsoft.com/office/drawing/2014/main" id="{3C3F9E20-985D-FCAD-3FE5-368CDFD18C84}"/>
                  </a:ext>
                </a:extLst>
              </p:cNvPr>
              <p:cNvGrpSpPr/>
              <p:nvPr/>
            </p:nvGrpSpPr>
            <p:grpSpPr>
              <a:xfrm>
                <a:off x="6236209" y="685800"/>
                <a:ext cx="1545101" cy="1515794"/>
                <a:chOff x="6236209" y="685800"/>
                <a:chExt cx="1545101" cy="1515794"/>
              </a:xfrm>
            </p:grpSpPr>
            <p:grpSp>
              <p:nvGrpSpPr>
                <p:cNvPr id="905" name="Group 904">
                  <a:extLst>
                    <a:ext uri="{FF2B5EF4-FFF2-40B4-BE49-F238E27FC236}">
                      <a16:creationId xmlns:a16="http://schemas.microsoft.com/office/drawing/2014/main" id="{E04E2BA8-1E82-8920-FBAB-820190520CA0}"/>
                    </a:ext>
                  </a:extLst>
                </p:cNvPr>
                <p:cNvGrpSpPr/>
                <p:nvPr/>
              </p:nvGrpSpPr>
              <p:grpSpPr>
                <a:xfrm>
                  <a:off x="6236209" y="685800"/>
                  <a:ext cx="1545101" cy="1515794"/>
                  <a:chOff x="6236209" y="685800"/>
                  <a:chExt cx="1545101" cy="1515794"/>
                </a:xfrm>
              </p:grpSpPr>
              <p:grpSp>
                <p:nvGrpSpPr>
                  <p:cNvPr id="907" name="Group 906">
                    <a:extLst>
                      <a:ext uri="{FF2B5EF4-FFF2-40B4-BE49-F238E27FC236}">
                        <a16:creationId xmlns:a16="http://schemas.microsoft.com/office/drawing/2014/main" id="{62EBDBD4-B573-DCD3-F2F1-05EB324AD0C2}"/>
                      </a:ext>
                    </a:extLst>
                  </p:cNvPr>
                  <p:cNvGrpSpPr/>
                  <p:nvPr/>
                </p:nvGrpSpPr>
                <p:grpSpPr>
                  <a:xfrm>
                    <a:off x="6236209" y="685800"/>
                    <a:ext cx="1545101" cy="1515794"/>
                    <a:chOff x="4326824" y="1656185"/>
                    <a:chExt cx="3537014" cy="3540655"/>
                  </a:xfrm>
                </p:grpSpPr>
                <p:pic>
                  <p:nvPicPr>
                    <p:cNvPr id="909" name="Graphic 908" descr="Tree With Roots with solid fill">
                      <a:extLst>
                        <a:ext uri="{FF2B5EF4-FFF2-40B4-BE49-F238E27FC236}">
                          <a16:creationId xmlns:a16="http://schemas.microsoft.com/office/drawing/2014/main" id="{042ED112-FBBE-BEB1-74FE-7A245304B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57" y="1661158"/>
                      <a:ext cx="3535681" cy="3535682"/>
                    </a:xfrm>
                    <a:prstGeom prst="rect">
                      <a:avLst/>
                    </a:prstGeom>
                  </p:spPr>
                </p:pic>
                <p:pic>
                  <p:nvPicPr>
                    <p:cNvPr id="910" name="Graphic 909" descr="Tree With Roots with solid fill">
                      <a:extLst>
                        <a:ext uri="{FF2B5EF4-FFF2-40B4-BE49-F238E27FC236}">
                          <a16:creationId xmlns:a16="http://schemas.microsoft.com/office/drawing/2014/main" id="{BD3CFA16-C9F2-838C-4912-2B90681E61E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911" name="Graphic 910" descr="Blueberry with solid fill">
                      <a:extLst>
                        <a:ext uri="{FF2B5EF4-FFF2-40B4-BE49-F238E27FC236}">
                          <a16:creationId xmlns:a16="http://schemas.microsoft.com/office/drawing/2014/main" id="{632F34BE-A3AC-D5D9-1624-5D02E784C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908" name="Graphic 907" descr="Blueberry with solid fill">
                    <a:extLst>
                      <a:ext uri="{FF2B5EF4-FFF2-40B4-BE49-F238E27FC236}">
                        <a16:creationId xmlns:a16="http://schemas.microsoft.com/office/drawing/2014/main" id="{E576C692-A54D-8888-7959-51BDF90277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906" name="Graphic 905" descr="Blueberry with solid fill">
                  <a:extLst>
                    <a:ext uri="{FF2B5EF4-FFF2-40B4-BE49-F238E27FC236}">
                      <a16:creationId xmlns:a16="http://schemas.microsoft.com/office/drawing/2014/main" id="{823BCB4B-FF7F-A0BB-2C0A-00E557736D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1339" y="1049071"/>
                  <a:ext cx="384504" cy="376823"/>
                </a:xfrm>
                <a:prstGeom prst="rect">
                  <a:avLst/>
                </a:prstGeom>
              </p:spPr>
            </p:pic>
          </p:grpSp>
          <p:grpSp>
            <p:nvGrpSpPr>
              <p:cNvPr id="888" name="Group 887">
                <a:extLst>
                  <a:ext uri="{FF2B5EF4-FFF2-40B4-BE49-F238E27FC236}">
                    <a16:creationId xmlns:a16="http://schemas.microsoft.com/office/drawing/2014/main" id="{F601882E-03C7-83A1-E67A-CD3641D86437}"/>
                  </a:ext>
                </a:extLst>
              </p:cNvPr>
              <p:cNvGrpSpPr/>
              <p:nvPr/>
            </p:nvGrpSpPr>
            <p:grpSpPr>
              <a:xfrm>
                <a:off x="4407408" y="685800"/>
                <a:ext cx="1545101" cy="1515793"/>
                <a:chOff x="4326824" y="1656185"/>
                <a:chExt cx="3537015" cy="3540654"/>
              </a:xfrm>
            </p:grpSpPr>
            <p:pic>
              <p:nvPicPr>
                <p:cNvPr id="901" name="Graphic 900" descr="Tree With Roots with solid fill">
                  <a:extLst>
                    <a:ext uri="{FF2B5EF4-FFF2-40B4-BE49-F238E27FC236}">
                      <a16:creationId xmlns:a16="http://schemas.microsoft.com/office/drawing/2014/main" id="{D7FD11CA-95B6-ECDC-10A4-EF6B444FA8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902" name="Graphic 901" descr="Tree With Roots with solid fill">
                  <a:extLst>
                    <a:ext uri="{FF2B5EF4-FFF2-40B4-BE49-F238E27FC236}">
                      <a16:creationId xmlns:a16="http://schemas.microsoft.com/office/drawing/2014/main" id="{8E978F68-0A08-FC1E-4216-0C19865CAE7C}"/>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33"/>
                    </a:ext>
                  </a:extLst>
                </a:blip>
                <a:srcRect b="48123"/>
                <a:stretch/>
              </p:blipFill>
              <p:spPr>
                <a:xfrm>
                  <a:off x="4326824" y="1656185"/>
                  <a:ext cx="3535679" cy="1834208"/>
                </a:xfrm>
                <a:prstGeom prst="rect">
                  <a:avLst/>
                </a:prstGeom>
              </p:spPr>
            </p:pic>
            <p:pic>
              <p:nvPicPr>
                <p:cNvPr id="903" name="Graphic 902" descr="Blueberry with solid fill">
                  <a:extLst>
                    <a:ext uri="{FF2B5EF4-FFF2-40B4-BE49-F238E27FC236}">
                      <a16:creationId xmlns:a16="http://schemas.microsoft.com/office/drawing/2014/main" id="{B002B940-A842-ABF3-491C-A8F5EC6D3B3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3606568" flipH="1">
                  <a:off x="6392296" y="2381287"/>
                  <a:ext cx="1108369" cy="1108369"/>
                </a:xfrm>
                <a:prstGeom prst="rect">
                  <a:avLst/>
                </a:prstGeom>
              </p:spPr>
            </p:pic>
            <p:pic>
              <p:nvPicPr>
                <p:cNvPr id="904" name="Graphic 903" descr="Blueberry with solid fill">
                  <a:extLst>
                    <a:ext uri="{FF2B5EF4-FFF2-40B4-BE49-F238E27FC236}">
                      <a16:creationId xmlns:a16="http://schemas.microsoft.com/office/drawing/2014/main" id="{574F97FD-D05D-30A7-5859-5A36F3F8A8B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386332" y="1952898"/>
                  <a:ext cx="1257742" cy="1257744"/>
                </a:xfrm>
                <a:prstGeom prst="rect">
                  <a:avLst/>
                </a:prstGeom>
              </p:spPr>
            </p:pic>
          </p:grpSp>
          <p:grpSp>
            <p:nvGrpSpPr>
              <p:cNvPr id="889" name="Group 888">
                <a:extLst>
                  <a:ext uri="{FF2B5EF4-FFF2-40B4-BE49-F238E27FC236}">
                    <a16:creationId xmlns:a16="http://schemas.microsoft.com/office/drawing/2014/main" id="{650BC4C8-59BC-7F47-AB8F-BF1FCA42EBC6}"/>
                  </a:ext>
                </a:extLst>
              </p:cNvPr>
              <p:cNvGrpSpPr/>
              <p:nvPr/>
            </p:nvGrpSpPr>
            <p:grpSpPr>
              <a:xfrm>
                <a:off x="4039051" y="1532229"/>
                <a:ext cx="3747362" cy="3691070"/>
                <a:chOff x="4127747" y="1737360"/>
                <a:chExt cx="3145026" cy="2880825"/>
              </a:xfrm>
            </p:grpSpPr>
            <p:pic>
              <p:nvPicPr>
                <p:cNvPr id="890" name="Graphic 889" descr="Plant with solid fill">
                  <a:extLst>
                    <a:ext uri="{FF2B5EF4-FFF2-40B4-BE49-F238E27FC236}">
                      <a16:creationId xmlns:a16="http://schemas.microsoft.com/office/drawing/2014/main" id="{4E8C349F-52A2-5AB6-BC22-0A3229E1BFE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91" name="Graphic 890" descr="Plant with solid fill">
                  <a:extLst>
                    <a:ext uri="{FF2B5EF4-FFF2-40B4-BE49-F238E27FC236}">
                      <a16:creationId xmlns:a16="http://schemas.microsoft.com/office/drawing/2014/main" id="{F3B2A0FE-27E5-D0A7-535E-1E7F5479299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92" name="Graphic 891" descr="Plant with solid fill">
                  <a:extLst>
                    <a:ext uri="{FF2B5EF4-FFF2-40B4-BE49-F238E27FC236}">
                      <a16:creationId xmlns:a16="http://schemas.microsoft.com/office/drawing/2014/main" id="{0896B51B-181B-84E3-C89A-D8FDF65F4DC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33586" y="3549638"/>
                  <a:ext cx="1039187" cy="1039186"/>
                </a:xfrm>
                <a:prstGeom prst="rect">
                  <a:avLst/>
                </a:prstGeom>
              </p:spPr>
            </p:pic>
            <p:pic>
              <p:nvPicPr>
                <p:cNvPr id="893" name="Graphic 892" descr="Plant with solid fill">
                  <a:extLst>
                    <a:ext uri="{FF2B5EF4-FFF2-40B4-BE49-F238E27FC236}">
                      <a16:creationId xmlns:a16="http://schemas.microsoft.com/office/drawing/2014/main" id="{46AA96E7-1B31-6ECA-EE99-18523795E7A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94" name="Multiplication Sign 893">
                  <a:extLst>
                    <a:ext uri="{FF2B5EF4-FFF2-40B4-BE49-F238E27FC236}">
                      <a16:creationId xmlns:a16="http://schemas.microsoft.com/office/drawing/2014/main" id="{C24596D7-7A28-FF44-2202-3073C4EAE88D}"/>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95" name="Straight Connector 894">
                  <a:extLst>
                    <a:ext uri="{FF2B5EF4-FFF2-40B4-BE49-F238E27FC236}">
                      <a16:creationId xmlns:a16="http://schemas.microsoft.com/office/drawing/2014/main" id="{D194BD2D-EF60-B62D-99BD-293C5B2F4B72}"/>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6" name="Straight Connector 895">
                  <a:extLst>
                    <a:ext uri="{FF2B5EF4-FFF2-40B4-BE49-F238E27FC236}">
                      <a16:creationId xmlns:a16="http://schemas.microsoft.com/office/drawing/2014/main" id="{3799DD23-FE24-96A2-2ADD-8EF2D8767C1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97" name="Straight Connector 896">
                  <a:extLst>
                    <a:ext uri="{FF2B5EF4-FFF2-40B4-BE49-F238E27FC236}">
                      <a16:creationId xmlns:a16="http://schemas.microsoft.com/office/drawing/2014/main" id="{9E376418-4897-D0FE-F9B3-59EF6D056F0C}"/>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8" name="Straight Connector 897">
                  <a:extLst>
                    <a:ext uri="{FF2B5EF4-FFF2-40B4-BE49-F238E27FC236}">
                      <a16:creationId xmlns:a16="http://schemas.microsoft.com/office/drawing/2014/main" id="{2497DE79-86D7-85A8-B9A1-7366CAD8A4F1}"/>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99" name="Straight Connector 898">
                  <a:extLst>
                    <a:ext uri="{FF2B5EF4-FFF2-40B4-BE49-F238E27FC236}">
                      <a16:creationId xmlns:a16="http://schemas.microsoft.com/office/drawing/2014/main" id="{87768C19-8501-D0F7-98D2-DA7B7B71B725}"/>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900" name="Straight Connector 899">
                  <a:extLst>
                    <a:ext uri="{FF2B5EF4-FFF2-40B4-BE49-F238E27FC236}">
                      <a16:creationId xmlns:a16="http://schemas.microsoft.com/office/drawing/2014/main" id="{374ECE0B-EE69-686A-FC32-7D6E63956765}"/>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4" name="Group 833">
              <a:extLst>
                <a:ext uri="{FF2B5EF4-FFF2-40B4-BE49-F238E27FC236}">
                  <a16:creationId xmlns:a16="http://schemas.microsoft.com/office/drawing/2014/main" id="{35A958E9-6F07-991F-DCAE-E1BBB5814E75}"/>
                </a:ext>
              </a:extLst>
            </p:cNvPr>
            <p:cNvGrpSpPr/>
            <p:nvPr/>
          </p:nvGrpSpPr>
          <p:grpSpPr>
            <a:xfrm>
              <a:off x="7993066" y="315338"/>
              <a:ext cx="1734429" cy="2076062"/>
              <a:chOff x="4039051" y="685800"/>
              <a:chExt cx="3747362" cy="4537499"/>
            </a:xfrm>
          </p:grpSpPr>
          <p:grpSp>
            <p:nvGrpSpPr>
              <p:cNvPr id="863" name="Group 862">
                <a:extLst>
                  <a:ext uri="{FF2B5EF4-FFF2-40B4-BE49-F238E27FC236}">
                    <a16:creationId xmlns:a16="http://schemas.microsoft.com/office/drawing/2014/main" id="{6096A63B-3D5D-6100-5D60-EFC70A6291BB}"/>
                  </a:ext>
                </a:extLst>
              </p:cNvPr>
              <p:cNvGrpSpPr/>
              <p:nvPr/>
            </p:nvGrpSpPr>
            <p:grpSpPr>
              <a:xfrm>
                <a:off x="6236208" y="685800"/>
                <a:ext cx="1545102" cy="1515792"/>
                <a:chOff x="6236208" y="685800"/>
                <a:chExt cx="1545101" cy="1515793"/>
              </a:xfrm>
            </p:grpSpPr>
            <p:grpSp>
              <p:nvGrpSpPr>
                <p:cNvPr id="881" name="Group 880">
                  <a:extLst>
                    <a:ext uri="{FF2B5EF4-FFF2-40B4-BE49-F238E27FC236}">
                      <a16:creationId xmlns:a16="http://schemas.microsoft.com/office/drawing/2014/main" id="{A51107FF-F466-668B-5E26-0ED7B870B6BD}"/>
                    </a:ext>
                  </a:extLst>
                </p:cNvPr>
                <p:cNvGrpSpPr/>
                <p:nvPr/>
              </p:nvGrpSpPr>
              <p:grpSpPr>
                <a:xfrm>
                  <a:off x="6236208" y="685800"/>
                  <a:ext cx="1545101" cy="1515793"/>
                  <a:chOff x="4326824" y="1656185"/>
                  <a:chExt cx="3537015" cy="3540654"/>
                </a:xfrm>
              </p:grpSpPr>
              <p:pic>
                <p:nvPicPr>
                  <p:cNvPr id="883" name="Graphic 882" descr="Tree With Roots with solid fill">
                    <a:extLst>
                      <a:ext uri="{FF2B5EF4-FFF2-40B4-BE49-F238E27FC236}">
                        <a16:creationId xmlns:a16="http://schemas.microsoft.com/office/drawing/2014/main" id="{10FCDBFB-333F-C762-1F16-F245407F1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160" y="1661160"/>
                    <a:ext cx="3535679" cy="3535679"/>
                  </a:xfrm>
                  <a:prstGeom prst="rect">
                    <a:avLst/>
                  </a:prstGeom>
                </p:spPr>
              </p:pic>
              <p:pic>
                <p:nvPicPr>
                  <p:cNvPr id="884" name="Graphic 883" descr="Tree With Roots with solid fill">
                    <a:extLst>
                      <a:ext uri="{FF2B5EF4-FFF2-40B4-BE49-F238E27FC236}">
                        <a16:creationId xmlns:a16="http://schemas.microsoft.com/office/drawing/2014/main" id="{0D717941-DC59-4169-0A23-72AFBF87932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21"/>
                      </a:ext>
                    </a:extLst>
                  </a:blip>
                  <a:srcRect b="48123"/>
                  <a:stretch/>
                </p:blipFill>
                <p:spPr>
                  <a:xfrm>
                    <a:off x="4326824" y="1656185"/>
                    <a:ext cx="3535679" cy="1834208"/>
                  </a:xfrm>
                  <a:prstGeom prst="rect">
                    <a:avLst/>
                  </a:prstGeom>
                </p:spPr>
              </p:pic>
              <p:pic>
                <p:nvPicPr>
                  <p:cNvPr id="885" name="Graphic 884" descr="Blueberry with solid fill">
                    <a:extLst>
                      <a:ext uri="{FF2B5EF4-FFF2-40B4-BE49-F238E27FC236}">
                        <a16:creationId xmlns:a16="http://schemas.microsoft.com/office/drawing/2014/main" id="{ACF830B4-8D25-E946-EF62-ABC6E38625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86" name="Graphic 885" descr="Blueberry with solid fill">
                    <a:extLst>
                      <a:ext uri="{FF2B5EF4-FFF2-40B4-BE49-F238E27FC236}">
                        <a16:creationId xmlns:a16="http://schemas.microsoft.com/office/drawing/2014/main" id="{984F55BF-BEAF-97C4-2573-5B0D6BB84D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grpSp>
            <p:pic>
              <p:nvPicPr>
                <p:cNvPr id="882" name="Graphic 881" descr="Blueberry with solid fill">
                  <a:extLst>
                    <a:ext uri="{FF2B5EF4-FFF2-40B4-BE49-F238E27FC236}">
                      <a16:creationId xmlns:a16="http://schemas.microsoft.com/office/drawing/2014/main" id="{53A5776F-1206-08E9-DBCE-9080B58E8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grpSp>
            <p:nvGrpSpPr>
              <p:cNvPr id="864" name="Group 863">
                <a:extLst>
                  <a:ext uri="{FF2B5EF4-FFF2-40B4-BE49-F238E27FC236}">
                    <a16:creationId xmlns:a16="http://schemas.microsoft.com/office/drawing/2014/main" id="{0F49D0B1-C594-048B-BA49-F9AFEF89EC67}"/>
                  </a:ext>
                </a:extLst>
              </p:cNvPr>
              <p:cNvGrpSpPr/>
              <p:nvPr/>
            </p:nvGrpSpPr>
            <p:grpSpPr>
              <a:xfrm>
                <a:off x="4407408" y="685800"/>
                <a:ext cx="1545101" cy="1515793"/>
                <a:chOff x="4326824" y="1656185"/>
                <a:chExt cx="3537015" cy="3540654"/>
              </a:xfrm>
            </p:grpSpPr>
            <p:pic>
              <p:nvPicPr>
                <p:cNvPr id="877" name="Graphic 876" descr="Tree With Roots with solid fill">
                  <a:extLst>
                    <a:ext uri="{FF2B5EF4-FFF2-40B4-BE49-F238E27FC236}">
                      <a16:creationId xmlns:a16="http://schemas.microsoft.com/office/drawing/2014/main" id="{B3FFA87B-9641-9263-625E-238525BE3D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78" name="Graphic 877" descr="Tree With Roots with solid fill">
                  <a:extLst>
                    <a:ext uri="{FF2B5EF4-FFF2-40B4-BE49-F238E27FC236}">
                      <a16:creationId xmlns:a16="http://schemas.microsoft.com/office/drawing/2014/main" id="{CDFD480E-B5D3-7D68-F82E-C485EA646D0E}"/>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79" name="Graphic 878" descr="Blueberry with solid fill">
                  <a:extLst>
                    <a:ext uri="{FF2B5EF4-FFF2-40B4-BE49-F238E27FC236}">
                      <a16:creationId xmlns:a16="http://schemas.microsoft.com/office/drawing/2014/main" id="{4949F55E-2D49-1E63-03FF-5B7B356565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80" name="Graphic 879" descr="Blueberry with solid fill">
                  <a:extLst>
                    <a:ext uri="{FF2B5EF4-FFF2-40B4-BE49-F238E27FC236}">
                      <a16:creationId xmlns:a16="http://schemas.microsoft.com/office/drawing/2014/main" id="{CC3EEE40-602F-4EDB-3DDF-6450D47E77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65" name="Group 864">
                <a:extLst>
                  <a:ext uri="{FF2B5EF4-FFF2-40B4-BE49-F238E27FC236}">
                    <a16:creationId xmlns:a16="http://schemas.microsoft.com/office/drawing/2014/main" id="{AF47E692-F3FC-BB4E-4FD9-B3557D3A93FC}"/>
                  </a:ext>
                </a:extLst>
              </p:cNvPr>
              <p:cNvGrpSpPr/>
              <p:nvPr/>
            </p:nvGrpSpPr>
            <p:grpSpPr>
              <a:xfrm>
                <a:off x="4039051" y="1532229"/>
                <a:ext cx="3747362" cy="3691070"/>
                <a:chOff x="4127747" y="1737360"/>
                <a:chExt cx="3145026" cy="2880825"/>
              </a:xfrm>
            </p:grpSpPr>
            <p:pic>
              <p:nvPicPr>
                <p:cNvPr id="866" name="Graphic 865" descr="Plant with solid fill">
                  <a:extLst>
                    <a:ext uri="{FF2B5EF4-FFF2-40B4-BE49-F238E27FC236}">
                      <a16:creationId xmlns:a16="http://schemas.microsoft.com/office/drawing/2014/main" id="{5A5EC329-2246-4BB1-0D13-0FDA7669F8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4851715" y="3520276"/>
                  <a:ext cx="1097908" cy="1097909"/>
                </a:xfrm>
                <a:prstGeom prst="rect">
                  <a:avLst/>
                </a:prstGeom>
              </p:spPr>
            </p:pic>
            <p:pic>
              <p:nvPicPr>
                <p:cNvPr id="867" name="Graphic 866" descr="Plant with solid fill">
                  <a:extLst>
                    <a:ext uri="{FF2B5EF4-FFF2-40B4-BE49-F238E27FC236}">
                      <a16:creationId xmlns:a16="http://schemas.microsoft.com/office/drawing/2014/main" id="{B1712420-AF86-398D-EE6A-96972353A3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4405" y="3612030"/>
                  <a:ext cx="914400" cy="914400"/>
                </a:xfrm>
                <a:prstGeom prst="rect">
                  <a:avLst/>
                </a:prstGeom>
              </p:spPr>
            </p:pic>
            <p:pic>
              <p:nvPicPr>
                <p:cNvPr id="868" name="Graphic 867" descr="Plant with solid fill">
                  <a:extLst>
                    <a:ext uri="{FF2B5EF4-FFF2-40B4-BE49-F238E27FC236}">
                      <a16:creationId xmlns:a16="http://schemas.microsoft.com/office/drawing/2014/main" id="{FB4EFC60-A759-4A47-91FC-B7C2FFCFCBF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33586" y="3549638"/>
                  <a:ext cx="1039187" cy="1039186"/>
                </a:xfrm>
                <a:prstGeom prst="rect">
                  <a:avLst/>
                </a:prstGeom>
              </p:spPr>
            </p:pic>
            <p:pic>
              <p:nvPicPr>
                <p:cNvPr id="869" name="Graphic 868" descr="Plant with solid fill">
                  <a:extLst>
                    <a:ext uri="{FF2B5EF4-FFF2-40B4-BE49-F238E27FC236}">
                      <a16:creationId xmlns:a16="http://schemas.microsoft.com/office/drawing/2014/main" id="{75735C0E-4014-4A96-3B47-14F9A335D40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27747" y="3549638"/>
                  <a:ext cx="1039187" cy="1039186"/>
                </a:xfrm>
                <a:prstGeom prst="rect">
                  <a:avLst/>
                </a:prstGeom>
              </p:spPr>
            </p:pic>
            <p:sp>
              <p:nvSpPr>
                <p:cNvPr id="870" name="Multiplication Sign 869">
                  <a:extLst>
                    <a:ext uri="{FF2B5EF4-FFF2-40B4-BE49-F238E27FC236}">
                      <a16:creationId xmlns:a16="http://schemas.microsoft.com/office/drawing/2014/main" id="{CDE85605-E58B-E2CA-7708-FF658B89DE18}"/>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71" name="Straight Connector 870">
                  <a:extLst>
                    <a:ext uri="{FF2B5EF4-FFF2-40B4-BE49-F238E27FC236}">
                      <a16:creationId xmlns:a16="http://schemas.microsoft.com/office/drawing/2014/main" id="{13385706-F870-59DE-654C-0C3F93520EBB}"/>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2" name="Straight Connector 871">
                  <a:extLst>
                    <a:ext uri="{FF2B5EF4-FFF2-40B4-BE49-F238E27FC236}">
                      <a16:creationId xmlns:a16="http://schemas.microsoft.com/office/drawing/2014/main" id="{F70DC72C-D3C5-649A-8ED5-909EE165957B}"/>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73" name="Straight Connector 872">
                  <a:extLst>
                    <a:ext uri="{FF2B5EF4-FFF2-40B4-BE49-F238E27FC236}">
                      <a16:creationId xmlns:a16="http://schemas.microsoft.com/office/drawing/2014/main" id="{E5633A9E-7CFF-7000-CA2A-965FE65BF8AA}"/>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4" name="Straight Connector 873">
                  <a:extLst>
                    <a:ext uri="{FF2B5EF4-FFF2-40B4-BE49-F238E27FC236}">
                      <a16:creationId xmlns:a16="http://schemas.microsoft.com/office/drawing/2014/main" id="{91389B32-B1C9-052B-7131-EAC9DD3B91DD}"/>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5" name="Straight Connector 874">
                  <a:extLst>
                    <a:ext uri="{FF2B5EF4-FFF2-40B4-BE49-F238E27FC236}">
                      <a16:creationId xmlns:a16="http://schemas.microsoft.com/office/drawing/2014/main" id="{C3A609B6-8894-2850-E4F8-ACBB1D5A661F}"/>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76" name="Straight Connector 875">
                  <a:extLst>
                    <a:ext uri="{FF2B5EF4-FFF2-40B4-BE49-F238E27FC236}">
                      <a16:creationId xmlns:a16="http://schemas.microsoft.com/office/drawing/2014/main" id="{9B014A5A-A744-0C2D-6C1E-8C9A024DE13D}"/>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nvGrpSpPr>
            <p:cNvPr id="835" name="Group 834">
              <a:extLst>
                <a:ext uri="{FF2B5EF4-FFF2-40B4-BE49-F238E27FC236}">
                  <a16:creationId xmlns:a16="http://schemas.microsoft.com/office/drawing/2014/main" id="{CAE91A46-D0AD-26C1-4C9C-F1D1ED68F1BC}"/>
                </a:ext>
              </a:extLst>
            </p:cNvPr>
            <p:cNvGrpSpPr/>
            <p:nvPr/>
          </p:nvGrpSpPr>
          <p:grpSpPr>
            <a:xfrm>
              <a:off x="544482" y="315338"/>
              <a:ext cx="1734429" cy="2076062"/>
              <a:chOff x="4039051" y="685800"/>
              <a:chExt cx="3747362" cy="4537499"/>
            </a:xfrm>
          </p:grpSpPr>
          <p:grpSp>
            <p:nvGrpSpPr>
              <p:cNvPr id="836" name="Group 835">
                <a:extLst>
                  <a:ext uri="{FF2B5EF4-FFF2-40B4-BE49-F238E27FC236}">
                    <a16:creationId xmlns:a16="http://schemas.microsoft.com/office/drawing/2014/main" id="{E77F6822-E317-B96E-3BF1-1237EAE3A9EB}"/>
                  </a:ext>
                </a:extLst>
              </p:cNvPr>
              <p:cNvGrpSpPr/>
              <p:nvPr/>
            </p:nvGrpSpPr>
            <p:grpSpPr>
              <a:xfrm>
                <a:off x="6236208" y="685800"/>
                <a:ext cx="1545101" cy="1515793"/>
                <a:chOff x="6236208" y="685800"/>
                <a:chExt cx="1545101" cy="1515793"/>
              </a:xfrm>
            </p:grpSpPr>
            <p:grpSp>
              <p:nvGrpSpPr>
                <p:cNvPr id="854" name="Group 853">
                  <a:extLst>
                    <a:ext uri="{FF2B5EF4-FFF2-40B4-BE49-F238E27FC236}">
                      <a16:creationId xmlns:a16="http://schemas.microsoft.com/office/drawing/2014/main" id="{0D98DAEE-B86C-5FFA-51B7-6147736C3750}"/>
                    </a:ext>
                  </a:extLst>
                </p:cNvPr>
                <p:cNvGrpSpPr/>
                <p:nvPr/>
              </p:nvGrpSpPr>
              <p:grpSpPr>
                <a:xfrm>
                  <a:off x="6236208" y="685800"/>
                  <a:ext cx="1545101" cy="1515793"/>
                  <a:chOff x="6236208" y="685800"/>
                  <a:chExt cx="1545101" cy="1515793"/>
                </a:xfrm>
              </p:grpSpPr>
              <p:grpSp>
                <p:nvGrpSpPr>
                  <p:cNvPr id="856" name="Group 855">
                    <a:extLst>
                      <a:ext uri="{FF2B5EF4-FFF2-40B4-BE49-F238E27FC236}">
                        <a16:creationId xmlns:a16="http://schemas.microsoft.com/office/drawing/2014/main" id="{1B04F0C0-03C2-6270-638A-7E32DDB86021}"/>
                      </a:ext>
                    </a:extLst>
                  </p:cNvPr>
                  <p:cNvGrpSpPr/>
                  <p:nvPr/>
                </p:nvGrpSpPr>
                <p:grpSpPr>
                  <a:xfrm>
                    <a:off x="6236208" y="685800"/>
                    <a:ext cx="1545101" cy="1515793"/>
                    <a:chOff x="4326824" y="1656185"/>
                    <a:chExt cx="3537015" cy="3540654"/>
                  </a:xfrm>
                </p:grpSpPr>
                <p:pic>
                  <p:nvPicPr>
                    <p:cNvPr id="858" name="Graphic 857" descr="Tree With Roots with solid fill">
                      <a:extLst>
                        <a:ext uri="{FF2B5EF4-FFF2-40B4-BE49-F238E27FC236}">
                          <a16:creationId xmlns:a16="http://schemas.microsoft.com/office/drawing/2014/main" id="{C1D8FDED-08E3-5A88-FFF7-041858BB2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9" name="Graphic 858" descr="Tree With Roots with solid fill">
                      <a:extLst>
                        <a:ext uri="{FF2B5EF4-FFF2-40B4-BE49-F238E27FC236}">
                          <a16:creationId xmlns:a16="http://schemas.microsoft.com/office/drawing/2014/main" id="{C3213746-863B-32E0-9058-CC28F508583C}"/>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b="48123"/>
                    <a:stretch/>
                  </p:blipFill>
                  <p:spPr>
                    <a:xfrm>
                      <a:off x="4326824" y="1656185"/>
                      <a:ext cx="3535679" cy="1834208"/>
                    </a:xfrm>
                    <a:prstGeom prst="rect">
                      <a:avLst/>
                    </a:prstGeom>
                  </p:spPr>
                </p:pic>
                <p:pic>
                  <p:nvPicPr>
                    <p:cNvPr id="860" name="Graphic 859" descr="Blueberry with solid fill">
                      <a:extLst>
                        <a:ext uri="{FF2B5EF4-FFF2-40B4-BE49-F238E27FC236}">
                          <a16:creationId xmlns:a16="http://schemas.microsoft.com/office/drawing/2014/main" id="{878660E0-1CCF-E70C-AE5A-8E2ACF437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1188" y="2680063"/>
                      <a:ext cx="914400" cy="914400"/>
                    </a:xfrm>
                    <a:prstGeom prst="rect">
                      <a:avLst/>
                    </a:prstGeom>
                  </p:spPr>
                </p:pic>
                <p:pic>
                  <p:nvPicPr>
                    <p:cNvPr id="861" name="Graphic 860" descr="Blueberry with solid fill">
                      <a:extLst>
                        <a:ext uri="{FF2B5EF4-FFF2-40B4-BE49-F238E27FC236}">
                          <a16:creationId xmlns:a16="http://schemas.microsoft.com/office/drawing/2014/main" id="{64DB6473-0E9E-6A05-41E8-26FE271FC2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6568" flipH="1">
                      <a:off x="6620732" y="2513037"/>
                      <a:ext cx="914400" cy="914400"/>
                    </a:xfrm>
                    <a:prstGeom prst="rect">
                      <a:avLst/>
                    </a:prstGeom>
                  </p:spPr>
                </p:pic>
                <p:pic>
                  <p:nvPicPr>
                    <p:cNvPr id="862" name="Graphic 861" descr="Blueberry with solid fill">
                      <a:extLst>
                        <a:ext uri="{FF2B5EF4-FFF2-40B4-BE49-F238E27FC236}">
                          <a16:creationId xmlns:a16="http://schemas.microsoft.com/office/drawing/2014/main" id="{3F133D44-C5D9-0835-9E43-7AAE751B9B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6334" y="1952897"/>
                      <a:ext cx="914400" cy="914400"/>
                    </a:xfrm>
                    <a:prstGeom prst="rect">
                      <a:avLst/>
                    </a:prstGeom>
                  </p:spPr>
                </p:pic>
              </p:grpSp>
              <p:pic>
                <p:nvPicPr>
                  <p:cNvPr id="857" name="Graphic 856" descr="Blueberry with solid fill">
                    <a:extLst>
                      <a:ext uri="{FF2B5EF4-FFF2-40B4-BE49-F238E27FC236}">
                        <a16:creationId xmlns:a16="http://schemas.microsoft.com/office/drawing/2014/main" id="{FAB78EA3-DD69-6C92-A992-71D4D4B30B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5480" y="790721"/>
                    <a:ext cx="384504" cy="376823"/>
                  </a:xfrm>
                  <a:prstGeom prst="rect">
                    <a:avLst/>
                  </a:prstGeom>
                </p:spPr>
              </p:pic>
            </p:grpSp>
            <p:pic>
              <p:nvPicPr>
                <p:cNvPr id="855" name="Graphic 854" descr="Blueberry with solid fill">
                  <a:extLst>
                    <a:ext uri="{FF2B5EF4-FFF2-40B4-BE49-F238E27FC236}">
                      <a16:creationId xmlns:a16="http://schemas.microsoft.com/office/drawing/2014/main" id="{B52CDACA-4024-FDBA-B2A3-256D3025CCF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71339" y="1049071"/>
                  <a:ext cx="384504" cy="376823"/>
                </a:xfrm>
                <a:prstGeom prst="rect">
                  <a:avLst/>
                </a:prstGeom>
              </p:spPr>
            </p:pic>
          </p:grpSp>
          <p:grpSp>
            <p:nvGrpSpPr>
              <p:cNvPr id="837" name="Group 836">
                <a:extLst>
                  <a:ext uri="{FF2B5EF4-FFF2-40B4-BE49-F238E27FC236}">
                    <a16:creationId xmlns:a16="http://schemas.microsoft.com/office/drawing/2014/main" id="{105FA5D0-A9B2-5AF5-9300-6D5BBCB056A5}"/>
                  </a:ext>
                </a:extLst>
              </p:cNvPr>
              <p:cNvGrpSpPr/>
              <p:nvPr/>
            </p:nvGrpSpPr>
            <p:grpSpPr>
              <a:xfrm>
                <a:off x="4407408" y="685800"/>
                <a:ext cx="1545101" cy="1515793"/>
                <a:chOff x="4326824" y="1656185"/>
                <a:chExt cx="3537015" cy="3540654"/>
              </a:xfrm>
            </p:grpSpPr>
            <p:pic>
              <p:nvPicPr>
                <p:cNvPr id="850" name="Graphic 849" descr="Tree With Roots with solid fill">
                  <a:extLst>
                    <a:ext uri="{FF2B5EF4-FFF2-40B4-BE49-F238E27FC236}">
                      <a16:creationId xmlns:a16="http://schemas.microsoft.com/office/drawing/2014/main" id="{25197A16-DA75-758A-6384-9910DB9C52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8160" y="1661160"/>
                  <a:ext cx="3535679" cy="3535679"/>
                </a:xfrm>
                <a:prstGeom prst="rect">
                  <a:avLst/>
                </a:prstGeom>
              </p:spPr>
            </p:pic>
            <p:pic>
              <p:nvPicPr>
                <p:cNvPr id="851" name="Graphic 850" descr="Tree With Roots with solid fill">
                  <a:extLst>
                    <a:ext uri="{FF2B5EF4-FFF2-40B4-BE49-F238E27FC236}">
                      <a16:creationId xmlns:a16="http://schemas.microsoft.com/office/drawing/2014/main" id="{ECF88221-9F75-312D-5E97-5918EE82BC58}"/>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48123"/>
                <a:stretch/>
              </p:blipFill>
              <p:spPr>
                <a:xfrm>
                  <a:off x="4326824" y="1656185"/>
                  <a:ext cx="3535679" cy="1834208"/>
                </a:xfrm>
                <a:prstGeom prst="rect">
                  <a:avLst/>
                </a:prstGeom>
              </p:spPr>
            </p:pic>
            <p:pic>
              <p:nvPicPr>
                <p:cNvPr id="852" name="Graphic 851" descr="Blueberry with solid fill">
                  <a:extLst>
                    <a:ext uri="{FF2B5EF4-FFF2-40B4-BE49-F238E27FC236}">
                      <a16:creationId xmlns:a16="http://schemas.microsoft.com/office/drawing/2014/main" id="{8DA78D8E-7631-4151-73BF-8D1D698E4E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606568" flipH="1">
                  <a:off x="6392296" y="2381287"/>
                  <a:ext cx="1108369" cy="1108369"/>
                </a:xfrm>
                <a:prstGeom prst="rect">
                  <a:avLst/>
                </a:prstGeom>
              </p:spPr>
            </p:pic>
            <p:pic>
              <p:nvPicPr>
                <p:cNvPr id="853" name="Graphic 852" descr="Blueberry with solid fill">
                  <a:extLst>
                    <a:ext uri="{FF2B5EF4-FFF2-40B4-BE49-F238E27FC236}">
                      <a16:creationId xmlns:a16="http://schemas.microsoft.com/office/drawing/2014/main" id="{FB170FC0-DEF5-BA38-8E64-A51B5BD257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6332" y="1952898"/>
                  <a:ext cx="1257742" cy="1257744"/>
                </a:xfrm>
                <a:prstGeom prst="rect">
                  <a:avLst/>
                </a:prstGeom>
              </p:spPr>
            </p:pic>
          </p:grpSp>
          <p:grpSp>
            <p:nvGrpSpPr>
              <p:cNvPr id="838" name="Group 837">
                <a:extLst>
                  <a:ext uri="{FF2B5EF4-FFF2-40B4-BE49-F238E27FC236}">
                    <a16:creationId xmlns:a16="http://schemas.microsoft.com/office/drawing/2014/main" id="{76885EB9-D936-16B6-8DD8-F7FBA66CB3E1}"/>
                  </a:ext>
                </a:extLst>
              </p:cNvPr>
              <p:cNvGrpSpPr/>
              <p:nvPr/>
            </p:nvGrpSpPr>
            <p:grpSpPr>
              <a:xfrm>
                <a:off x="4039051" y="1532229"/>
                <a:ext cx="3747362" cy="3691070"/>
                <a:chOff x="4127747" y="1737360"/>
                <a:chExt cx="3145026" cy="2880825"/>
              </a:xfrm>
            </p:grpSpPr>
            <p:pic>
              <p:nvPicPr>
                <p:cNvPr id="839" name="Graphic 838" descr="Plant with solid fill">
                  <a:extLst>
                    <a:ext uri="{FF2B5EF4-FFF2-40B4-BE49-F238E27FC236}">
                      <a16:creationId xmlns:a16="http://schemas.microsoft.com/office/drawing/2014/main" id="{8F53DD79-01D2-193C-6A17-1CB624BD924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851715" y="3520276"/>
                  <a:ext cx="1097908" cy="1097909"/>
                </a:xfrm>
                <a:prstGeom prst="rect">
                  <a:avLst/>
                </a:prstGeom>
              </p:spPr>
            </p:pic>
            <p:pic>
              <p:nvPicPr>
                <p:cNvPr id="840" name="Graphic 839" descr="Plant with solid fill">
                  <a:extLst>
                    <a:ext uri="{FF2B5EF4-FFF2-40B4-BE49-F238E27FC236}">
                      <a16:creationId xmlns:a16="http://schemas.microsoft.com/office/drawing/2014/main" id="{0D2DF9A8-A4A9-FFA4-915D-0B0B31BA42B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634405" y="3612030"/>
                  <a:ext cx="914400" cy="914400"/>
                </a:xfrm>
                <a:prstGeom prst="rect">
                  <a:avLst/>
                </a:prstGeom>
              </p:spPr>
            </p:pic>
            <p:pic>
              <p:nvPicPr>
                <p:cNvPr id="841" name="Graphic 840" descr="Plant with solid fill">
                  <a:extLst>
                    <a:ext uri="{FF2B5EF4-FFF2-40B4-BE49-F238E27FC236}">
                      <a16:creationId xmlns:a16="http://schemas.microsoft.com/office/drawing/2014/main" id="{6C5538BB-353C-F5CB-F394-95EA976996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33586" y="3549638"/>
                  <a:ext cx="1039187" cy="1039186"/>
                </a:xfrm>
                <a:prstGeom prst="rect">
                  <a:avLst/>
                </a:prstGeom>
              </p:spPr>
            </p:pic>
            <p:pic>
              <p:nvPicPr>
                <p:cNvPr id="842" name="Graphic 841" descr="Plant with solid fill">
                  <a:extLst>
                    <a:ext uri="{FF2B5EF4-FFF2-40B4-BE49-F238E27FC236}">
                      <a16:creationId xmlns:a16="http://schemas.microsoft.com/office/drawing/2014/main" id="{AE567F46-9C23-C519-75D8-116BD0E067F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27747" y="3549638"/>
                  <a:ext cx="1039187" cy="1039186"/>
                </a:xfrm>
                <a:prstGeom prst="rect">
                  <a:avLst/>
                </a:prstGeom>
              </p:spPr>
            </p:pic>
            <p:sp>
              <p:nvSpPr>
                <p:cNvPr id="843" name="Multiplication Sign 842">
                  <a:extLst>
                    <a:ext uri="{FF2B5EF4-FFF2-40B4-BE49-F238E27FC236}">
                      <a16:creationId xmlns:a16="http://schemas.microsoft.com/office/drawing/2014/main" id="{4C536900-F0DF-6AD5-8A58-4CCB49D6934B}"/>
                    </a:ext>
                  </a:extLst>
                </p:cNvPr>
                <p:cNvSpPr/>
                <p:nvPr/>
              </p:nvSpPr>
              <p:spPr>
                <a:xfrm>
                  <a:off x="5529042" y="1737360"/>
                  <a:ext cx="566958" cy="502920"/>
                </a:xfrm>
                <a:prstGeom prst="mathMultiply">
                  <a:avLst/>
                </a:prstGeom>
                <a:solidFill>
                  <a:srgbClr val="D58C2E">
                    <a:lumMod val="60000"/>
                    <a:lumOff val="40000"/>
                  </a:srgbClr>
                </a:solidFill>
                <a:ln w="12700" cap="flat" cmpd="sng" algn="ctr">
                  <a:solidFill>
                    <a:srgbClr val="D58C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44" name="Straight Connector 843">
                  <a:extLst>
                    <a:ext uri="{FF2B5EF4-FFF2-40B4-BE49-F238E27FC236}">
                      <a16:creationId xmlns:a16="http://schemas.microsoft.com/office/drawing/2014/main" id="{367FB270-9B3D-C241-E1AB-5A26DAE8F8CF}"/>
                    </a:ext>
                  </a:extLst>
                </p:cNvPr>
                <p:cNvCxnSpPr/>
                <p:nvPr/>
              </p:nvCxnSpPr>
              <p:spPr>
                <a:xfrm>
                  <a:off x="5815584" y="246888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5" name="Straight Connector 844">
                  <a:extLst>
                    <a:ext uri="{FF2B5EF4-FFF2-40B4-BE49-F238E27FC236}">
                      <a16:creationId xmlns:a16="http://schemas.microsoft.com/office/drawing/2014/main" id="{A1382FEC-DF2A-1EF8-6897-895A920BD2CA}"/>
                    </a:ext>
                  </a:extLst>
                </p:cNvPr>
                <p:cNvCxnSpPr>
                  <a:cxnSpLocks/>
                </p:cNvCxnSpPr>
                <p:nvPr/>
              </p:nvCxnSpPr>
              <p:spPr>
                <a:xfrm flipH="1">
                  <a:off x="4746340" y="2869790"/>
                  <a:ext cx="2081145" cy="0"/>
                </a:xfrm>
                <a:prstGeom prst="line">
                  <a:avLst/>
                </a:prstGeom>
                <a:noFill/>
                <a:ln w="57150" cap="flat" cmpd="sng" algn="ctr">
                  <a:solidFill>
                    <a:srgbClr val="C9492C">
                      <a:lumMod val="60000"/>
                      <a:lumOff val="40000"/>
                    </a:srgbClr>
                  </a:solidFill>
                  <a:prstDash val="solid"/>
                  <a:miter lim="800000"/>
                </a:ln>
                <a:effectLst/>
              </p:spPr>
            </p:cxnSp>
            <p:cxnSp>
              <p:nvCxnSpPr>
                <p:cNvPr id="846" name="Straight Connector 845">
                  <a:extLst>
                    <a:ext uri="{FF2B5EF4-FFF2-40B4-BE49-F238E27FC236}">
                      <a16:creationId xmlns:a16="http://schemas.microsoft.com/office/drawing/2014/main" id="{9107E0CF-9F74-4E48-2E94-B010229C5DC0}"/>
                    </a:ext>
                  </a:extLst>
                </p:cNvPr>
                <p:cNvCxnSpPr>
                  <a:cxnSpLocks/>
                </p:cNvCxnSpPr>
                <p:nvPr/>
              </p:nvCxnSpPr>
              <p:spPr>
                <a:xfrm>
                  <a:off x="6816491"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7" name="Straight Connector 846">
                  <a:extLst>
                    <a:ext uri="{FF2B5EF4-FFF2-40B4-BE49-F238E27FC236}">
                      <a16:creationId xmlns:a16="http://schemas.microsoft.com/office/drawing/2014/main" id="{AA9F37BE-E717-B8C6-789F-32BA09AE3219}"/>
                    </a:ext>
                  </a:extLst>
                </p:cNvPr>
                <p:cNvCxnSpPr>
                  <a:cxnSpLocks/>
                </p:cNvCxnSpPr>
                <p:nvPr/>
              </p:nvCxnSpPr>
              <p:spPr>
                <a:xfrm>
                  <a:off x="5453746"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8" name="Straight Connector 847">
                  <a:extLst>
                    <a:ext uri="{FF2B5EF4-FFF2-40B4-BE49-F238E27FC236}">
                      <a16:creationId xmlns:a16="http://schemas.microsoft.com/office/drawing/2014/main" id="{C64B045E-27A0-8231-391D-DF434A8C1AD3}"/>
                    </a:ext>
                  </a:extLst>
                </p:cNvPr>
                <p:cNvCxnSpPr>
                  <a:cxnSpLocks/>
                </p:cNvCxnSpPr>
                <p:nvPr/>
              </p:nvCxnSpPr>
              <p:spPr>
                <a:xfrm>
                  <a:off x="6135119" y="2869790"/>
                  <a:ext cx="0" cy="402336"/>
                </a:xfrm>
                <a:prstGeom prst="line">
                  <a:avLst/>
                </a:prstGeom>
                <a:noFill/>
                <a:ln w="57150" cap="flat" cmpd="sng" algn="ctr">
                  <a:solidFill>
                    <a:srgbClr val="C9492C">
                      <a:lumMod val="60000"/>
                      <a:lumOff val="40000"/>
                    </a:srgbClr>
                  </a:solidFill>
                  <a:prstDash val="solid"/>
                  <a:miter lim="800000"/>
                </a:ln>
                <a:effectLst/>
              </p:spPr>
            </p:cxnSp>
            <p:cxnSp>
              <p:nvCxnSpPr>
                <p:cNvPr id="849" name="Straight Connector 848">
                  <a:extLst>
                    <a:ext uri="{FF2B5EF4-FFF2-40B4-BE49-F238E27FC236}">
                      <a16:creationId xmlns:a16="http://schemas.microsoft.com/office/drawing/2014/main" id="{FBB08F29-EF14-0FCE-DDFB-C1BF6BE07D32}"/>
                    </a:ext>
                  </a:extLst>
                </p:cNvPr>
                <p:cNvCxnSpPr>
                  <a:cxnSpLocks/>
                </p:cNvCxnSpPr>
                <p:nvPr/>
              </p:nvCxnSpPr>
              <p:spPr>
                <a:xfrm>
                  <a:off x="4772373" y="2869790"/>
                  <a:ext cx="0" cy="402336"/>
                </a:xfrm>
                <a:prstGeom prst="line">
                  <a:avLst/>
                </a:prstGeom>
                <a:noFill/>
                <a:ln w="57150" cap="flat" cmpd="sng" algn="ctr">
                  <a:solidFill>
                    <a:srgbClr val="C9492C">
                      <a:lumMod val="60000"/>
                      <a:lumOff val="40000"/>
                    </a:srgbClr>
                  </a:solidFill>
                  <a:prstDash val="solid"/>
                  <a:miter lim="800000"/>
                </a:ln>
                <a:effectLst/>
              </p:spPr>
            </p:cxnSp>
          </p:grpSp>
        </p:grpSp>
      </p:grpSp>
    </p:spTree>
    <p:extLst>
      <p:ext uri="{BB962C8B-B14F-4D97-AF65-F5344CB8AC3E}">
        <p14:creationId xmlns:p14="http://schemas.microsoft.com/office/powerpoint/2010/main" val="59757235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3434</TotalTime>
  <Words>1896</Words>
  <Application>Microsoft Office PowerPoint</Application>
  <PresentationFormat>Widescreen</PresentationFormat>
  <Paragraphs>328</Paragraphs>
  <Slides>36</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Retrospect</vt:lpstr>
      <vt:lpstr>Tools and Techniques for GWAS and Genomic Prediction in Blueberries with Breeding Insight</vt:lpstr>
      <vt:lpstr>Outline </vt:lpstr>
      <vt:lpstr>Breeding Insight</vt:lpstr>
      <vt:lpstr>Breeding Insight</vt:lpstr>
      <vt:lpstr>Breeding Insight</vt:lpstr>
      <vt:lpstr>Breeding Insight</vt:lpstr>
      <vt:lpstr>Project Outline  85 parental Crosses, 5000 offspring</vt:lpstr>
      <vt:lpstr>Project Outline  85 parental Crosses, 5000 offspring</vt:lpstr>
      <vt:lpstr>Project Outline  85 parental Crosses, 5000 offspring</vt:lpstr>
      <vt:lpstr>Project Outline  1400 Samples in 2022</vt:lpstr>
      <vt:lpstr>PowerPoint Presentation</vt:lpstr>
      <vt:lpstr>PowerPoint Presentation</vt:lpstr>
      <vt:lpstr>PowerPoint Presentation</vt:lpstr>
      <vt:lpstr>PowerPoint Presentation</vt:lpstr>
      <vt:lpstr>Phenotyping Aids </vt:lpstr>
      <vt:lpstr>Phenotyping Aids</vt:lpstr>
      <vt:lpstr>Genotyping</vt:lpstr>
      <vt:lpstr>Genotype Processing  </vt:lpstr>
      <vt:lpstr>Genotype Processing  </vt:lpstr>
      <vt:lpstr>An example for Filtering samples and markers using Hind/He statistic in polyRAD</vt:lpstr>
      <vt:lpstr>Extract dosage from VCF</vt:lpstr>
      <vt:lpstr>Number of markers before and after filtering</vt:lpstr>
      <vt:lpstr>Legacy cluster</vt:lpstr>
      <vt:lpstr>ORUS 242-1</vt:lpstr>
      <vt:lpstr>All samples with DArTag data</vt:lpstr>
      <vt:lpstr>Analysis </vt:lpstr>
      <vt:lpstr>Results so far </vt:lpstr>
      <vt:lpstr>PowerPoint Presentation</vt:lpstr>
      <vt:lpstr>PowerPoint Presentation</vt:lpstr>
      <vt:lpstr>PowerPoint Presentation</vt:lpstr>
      <vt:lpstr>PowerPoint Presentation</vt:lpstr>
      <vt:lpstr>PowerPoint Presentation</vt:lpstr>
      <vt:lpstr>Conclusion </vt:lpstr>
      <vt:lpstr>Acknowledgments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and Techniques for GWAS and Genomic Prediction in Blueberries with Breeding Insight</dc:title>
  <dc:creator>Hislop, Lillian</dc:creator>
  <cp:lastModifiedBy>Hislop, Lillian</cp:lastModifiedBy>
  <cp:revision>2</cp:revision>
  <dcterms:created xsi:type="dcterms:W3CDTF">2023-01-09T01:22:11Z</dcterms:created>
  <dcterms:modified xsi:type="dcterms:W3CDTF">2023-01-13T03:38:10Z</dcterms:modified>
</cp:coreProperties>
</file>