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71" r:id="rId4"/>
    <p:sldId id="275" r:id="rId5"/>
    <p:sldId id="280" r:id="rId6"/>
    <p:sldId id="282" r:id="rId7"/>
    <p:sldId id="276" r:id="rId8"/>
    <p:sldId id="277" r:id="rId9"/>
    <p:sldId id="272" r:id="rId10"/>
    <p:sldId id="273" r:id="rId11"/>
    <p:sldId id="274" r:id="rId12"/>
    <p:sldId id="278" r:id="rId13"/>
    <p:sldId id="279" r:id="rId14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8">
          <p15:clr>
            <a:srgbClr val="A4A3A4"/>
          </p15:clr>
        </p15:guide>
        <p15:guide id="2" orient="horz" pos="106">
          <p15:clr>
            <a:srgbClr val="A4A3A4"/>
          </p15:clr>
        </p15:guide>
        <p15:guide id="3" orient="horz" pos="2811">
          <p15:clr>
            <a:srgbClr val="A4A3A4"/>
          </p15:clr>
        </p15:guide>
        <p15:guide id="4" pos="391">
          <p15:clr>
            <a:srgbClr val="A4A3A4"/>
          </p15:clr>
        </p15:guide>
        <p15:guide id="5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22F5A-CBBF-40BE-B803-764CF9F481CF}" v="282" dt="2021-11-24T10:18:14.745"/>
  </p1510:revLst>
</p1510:revInfo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 showGuides="1">
      <p:cViewPr varScale="1">
        <p:scale>
          <a:sx n="139" d="100"/>
          <a:sy n="139" d="100"/>
        </p:scale>
        <p:origin x="228" y="102"/>
      </p:cViewPr>
      <p:guideLst>
        <p:guide orient="horz" pos="928"/>
        <p:guide orient="horz" pos="106"/>
        <p:guide orient="horz" pos="2811"/>
        <p:guide pos="391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rke, Peter" userId="673b3b9c-eb62-430b-88e7-a4c38a769ba0" providerId="ADAL" clId="{AC422F5A-CBBF-40BE-B803-764CF9F481CF}"/>
    <pc:docChg chg="undo custSel addSld delSld modSld sldOrd">
      <pc:chgData name="Bourke, Peter" userId="673b3b9c-eb62-430b-88e7-a4c38a769ba0" providerId="ADAL" clId="{AC422F5A-CBBF-40BE-B803-764CF9F481CF}" dt="2021-11-24T10:18:23.197" v="3005" actId="20577"/>
      <pc:docMkLst>
        <pc:docMk/>
      </pc:docMkLst>
      <pc:sldChg chg="addSp delSp modSp mod">
        <pc:chgData name="Bourke, Peter" userId="673b3b9c-eb62-430b-88e7-a4c38a769ba0" providerId="ADAL" clId="{AC422F5A-CBBF-40BE-B803-764CF9F481CF}" dt="2021-11-09T16:10:18.226" v="554" actId="1076"/>
        <pc:sldMkLst>
          <pc:docMk/>
          <pc:sldMk cId="1983885521" sldId="256"/>
        </pc:sldMkLst>
        <pc:spChg chg="mod">
          <ac:chgData name="Bourke, Peter" userId="673b3b9c-eb62-430b-88e7-a4c38a769ba0" providerId="ADAL" clId="{AC422F5A-CBBF-40BE-B803-764CF9F481CF}" dt="2021-11-09T15:56:22.104" v="438" actId="113"/>
          <ac:spMkLst>
            <pc:docMk/>
            <pc:sldMk cId="1983885521" sldId="256"/>
            <ac:spMk id="2" creationId="{00000000-0000-0000-0000-000000000000}"/>
          </ac:spMkLst>
        </pc:spChg>
        <pc:spChg chg="mod">
          <ac:chgData name="Bourke, Peter" userId="673b3b9c-eb62-430b-88e7-a4c38a769ba0" providerId="ADAL" clId="{AC422F5A-CBBF-40BE-B803-764CF9F481CF}" dt="2021-11-09T16:08:14.598" v="510" actId="20577"/>
          <ac:spMkLst>
            <pc:docMk/>
            <pc:sldMk cId="1983885521" sldId="256"/>
            <ac:spMk id="4" creationId="{00000000-0000-0000-0000-000000000000}"/>
          </ac:spMkLst>
        </pc:spChg>
        <pc:spChg chg="add del mod">
          <ac:chgData name="Bourke, Peter" userId="673b3b9c-eb62-430b-88e7-a4c38a769ba0" providerId="ADAL" clId="{AC422F5A-CBBF-40BE-B803-764CF9F481CF}" dt="2021-11-09T16:03:46.853" v="500"/>
          <ac:spMkLst>
            <pc:docMk/>
            <pc:sldMk cId="1983885521" sldId="256"/>
            <ac:spMk id="7" creationId="{90AFE202-94A6-4601-A34C-AF802253322A}"/>
          </ac:spMkLst>
        </pc:spChg>
        <pc:spChg chg="del">
          <ac:chgData name="Bourke, Peter" userId="673b3b9c-eb62-430b-88e7-a4c38a769ba0" providerId="ADAL" clId="{AC422F5A-CBBF-40BE-B803-764CF9F481CF}" dt="2021-11-09T16:02:13.083" v="494"/>
          <ac:spMkLst>
            <pc:docMk/>
            <pc:sldMk cId="1983885521" sldId="256"/>
            <ac:spMk id="8" creationId="{00000000-0000-0000-0000-000000000000}"/>
          </ac:spMkLst>
        </pc:spChg>
        <pc:spChg chg="add mod">
          <ac:chgData name="Bourke, Peter" userId="673b3b9c-eb62-430b-88e7-a4c38a769ba0" providerId="ADAL" clId="{AC422F5A-CBBF-40BE-B803-764CF9F481CF}" dt="2021-11-09T16:10:18.226" v="554" actId="1076"/>
          <ac:spMkLst>
            <pc:docMk/>
            <pc:sldMk cId="1983885521" sldId="256"/>
            <ac:spMk id="15" creationId="{CF369BB7-6C1F-4F96-8837-3E2BF4A27749}"/>
          </ac:spMkLst>
        </pc:spChg>
        <pc:picChg chg="add del mod">
          <ac:chgData name="Bourke, Peter" userId="673b3b9c-eb62-430b-88e7-a4c38a769ba0" providerId="ADAL" clId="{AC422F5A-CBBF-40BE-B803-764CF9F481CF}" dt="2021-11-09T16:03:36.939" v="499" actId="478"/>
          <ac:picMkLst>
            <pc:docMk/>
            <pc:sldMk cId="1983885521" sldId="256"/>
            <ac:picMk id="6" creationId="{E84AFA9A-21A9-46FD-A083-926B31395791}"/>
          </ac:picMkLst>
        </pc:picChg>
        <pc:picChg chg="add mod">
          <ac:chgData name="Bourke, Peter" userId="673b3b9c-eb62-430b-88e7-a4c38a769ba0" providerId="ADAL" clId="{AC422F5A-CBBF-40BE-B803-764CF9F481CF}" dt="2021-11-09T16:03:46.853" v="500"/>
          <ac:picMkLst>
            <pc:docMk/>
            <pc:sldMk cId="1983885521" sldId="256"/>
            <ac:picMk id="10" creationId="{CE316F59-725F-467A-B7C4-80121DDA2E2E}"/>
          </ac:picMkLst>
        </pc:picChg>
      </pc:sldChg>
      <pc:sldChg chg="del">
        <pc:chgData name="Bourke, Peter" userId="673b3b9c-eb62-430b-88e7-a4c38a769ba0" providerId="ADAL" clId="{AC422F5A-CBBF-40BE-B803-764CF9F481CF}" dt="2021-11-09T15:58:59.499" v="485" actId="47"/>
        <pc:sldMkLst>
          <pc:docMk/>
          <pc:sldMk cId="3765826031" sldId="263"/>
        </pc:sldMkLst>
      </pc:sldChg>
      <pc:sldChg chg="addSp modSp mod modAnim">
        <pc:chgData name="Bourke, Peter" userId="673b3b9c-eb62-430b-88e7-a4c38a769ba0" providerId="ADAL" clId="{AC422F5A-CBBF-40BE-B803-764CF9F481CF}" dt="2021-11-12T09:47:16.080" v="2943" actId="1038"/>
        <pc:sldMkLst>
          <pc:docMk/>
          <pc:sldMk cId="2367016649" sldId="271"/>
        </pc:sldMkLst>
        <pc:spChg chg="add mod">
          <ac:chgData name="Bourke, Peter" userId="673b3b9c-eb62-430b-88e7-a4c38a769ba0" providerId="ADAL" clId="{AC422F5A-CBBF-40BE-B803-764CF9F481CF}" dt="2021-11-12T09:47:16.080" v="2943" actId="1038"/>
          <ac:spMkLst>
            <pc:docMk/>
            <pc:sldMk cId="2367016649" sldId="271"/>
            <ac:spMk id="2" creationId="{A8C128C5-B065-4FA4-988E-71298F3C7B2F}"/>
          </ac:spMkLst>
        </pc:spChg>
        <pc:spChg chg="mod">
          <ac:chgData name="Bourke, Peter" userId="673b3b9c-eb62-430b-88e7-a4c38a769ba0" providerId="ADAL" clId="{AC422F5A-CBBF-40BE-B803-764CF9F481CF}" dt="2021-11-10T13:20:14.839" v="1360" actId="20577"/>
          <ac:spMkLst>
            <pc:docMk/>
            <pc:sldMk cId="2367016649" sldId="271"/>
            <ac:spMk id="4" creationId="{00000000-0000-0000-0000-000000000000}"/>
          </ac:spMkLst>
        </pc:spChg>
        <pc:spChg chg="mod">
          <ac:chgData name="Bourke, Peter" userId="673b3b9c-eb62-430b-88e7-a4c38a769ba0" providerId="ADAL" clId="{AC422F5A-CBBF-40BE-B803-764CF9F481CF}" dt="2021-11-09T15:58:44.641" v="484" actId="1035"/>
          <ac:spMkLst>
            <pc:docMk/>
            <pc:sldMk cId="2367016649" sldId="271"/>
            <ac:spMk id="5" creationId="{00000000-0000-0000-0000-000000000000}"/>
          </ac:spMkLst>
        </pc:spChg>
        <pc:spChg chg="add mod">
          <ac:chgData name="Bourke, Peter" userId="673b3b9c-eb62-430b-88e7-a4c38a769ba0" providerId="ADAL" clId="{AC422F5A-CBBF-40BE-B803-764CF9F481CF}" dt="2021-11-12T09:47:05.932" v="2940" actId="207"/>
          <ac:spMkLst>
            <pc:docMk/>
            <pc:sldMk cId="2367016649" sldId="271"/>
            <ac:spMk id="6" creationId="{72CA0E5E-29E5-46EE-B7C7-F4A0A32D215D}"/>
          </ac:spMkLst>
        </pc:spChg>
      </pc:sldChg>
      <pc:sldChg chg="addSp delSp modSp new mod modAnim">
        <pc:chgData name="Bourke, Peter" userId="673b3b9c-eb62-430b-88e7-a4c38a769ba0" providerId="ADAL" clId="{AC422F5A-CBBF-40BE-B803-764CF9F481CF}" dt="2021-11-12T09:49:13.552" v="2967" actId="20577"/>
        <pc:sldMkLst>
          <pc:docMk/>
          <pc:sldMk cId="3422167162" sldId="272"/>
        </pc:sldMkLst>
        <pc:spChg chg="mod">
          <ac:chgData name="Bourke, Peter" userId="673b3b9c-eb62-430b-88e7-a4c38a769ba0" providerId="ADAL" clId="{AC422F5A-CBBF-40BE-B803-764CF9F481CF}" dt="2021-11-12T09:49:13.552" v="2967" actId="20577"/>
          <ac:spMkLst>
            <pc:docMk/>
            <pc:sldMk cId="3422167162" sldId="272"/>
            <ac:spMk id="2" creationId="{5220EB65-F6B4-4A2C-A346-154312ECA45A}"/>
          </ac:spMkLst>
        </pc:spChg>
        <pc:spChg chg="mod">
          <ac:chgData name="Bourke, Peter" userId="673b3b9c-eb62-430b-88e7-a4c38a769ba0" providerId="ADAL" clId="{AC422F5A-CBBF-40BE-B803-764CF9F481CF}" dt="2021-11-10T12:38:37.917" v="574" actId="114"/>
          <ac:spMkLst>
            <pc:docMk/>
            <pc:sldMk cId="3422167162" sldId="272"/>
            <ac:spMk id="3" creationId="{DDCAE1A7-CDED-4EC4-970A-BDE387EB713B}"/>
          </ac:spMkLst>
        </pc:spChg>
        <pc:spChg chg="mod">
          <ac:chgData name="Bourke, Peter" userId="673b3b9c-eb62-430b-88e7-a4c38a769ba0" providerId="ADAL" clId="{AC422F5A-CBBF-40BE-B803-764CF9F481CF}" dt="2021-11-09T15:59:04.111" v="493" actId="790"/>
          <ac:spMkLst>
            <pc:docMk/>
            <pc:sldMk cId="3422167162" sldId="272"/>
            <ac:spMk id="4" creationId="{A0A45BCD-292D-460A-94CD-CBF4E3D7FF19}"/>
          </ac:spMkLst>
        </pc:spChg>
        <pc:picChg chg="add del mod">
          <ac:chgData name="Bourke, Peter" userId="673b3b9c-eb62-430b-88e7-a4c38a769ba0" providerId="ADAL" clId="{AC422F5A-CBBF-40BE-B803-764CF9F481CF}" dt="2021-11-10T12:42:19.614" v="783" actId="21"/>
          <ac:picMkLst>
            <pc:docMk/>
            <pc:sldMk cId="3422167162" sldId="272"/>
            <ac:picMk id="5" creationId="{AB365726-16CE-48FB-9D81-24F762385BF5}"/>
          </ac:picMkLst>
        </pc:picChg>
      </pc:sldChg>
      <pc:sldChg chg="addSp delSp modSp new mod ord">
        <pc:chgData name="Bourke, Peter" userId="673b3b9c-eb62-430b-88e7-a4c38a769ba0" providerId="ADAL" clId="{AC422F5A-CBBF-40BE-B803-764CF9F481CF}" dt="2021-11-10T13:14:30.011" v="1342" actId="1035"/>
        <pc:sldMkLst>
          <pc:docMk/>
          <pc:sldMk cId="2763801197" sldId="273"/>
        </pc:sldMkLst>
        <pc:spChg chg="mod">
          <ac:chgData name="Bourke, Peter" userId="673b3b9c-eb62-430b-88e7-a4c38a769ba0" providerId="ADAL" clId="{AC422F5A-CBBF-40BE-B803-764CF9F481CF}" dt="2021-11-10T13:13:59.121" v="1317" actId="1037"/>
          <ac:spMkLst>
            <pc:docMk/>
            <pc:sldMk cId="2763801197" sldId="273"/>
            <ac:spMk id="2" creationId="{AB88F12B-17A3-4062-8DEA-6B055456865E}"/>
          </ac:spMkLst>
        </pc:spChg>
        <pc:spChg chg="mod">
          <ac:chgData name="Bourke, Peter" userId="673b3b9c-eb62-430b-88e7-a4c38a769ba0" providerId="ADAL" clId="{AC422F5A-CBBF-40BE-B803-764CF9F481CF}" dt="2021-11-10T12:42:13.020" v="781"/>
          <ac:spMkLst>
            <pc:docMk/>
            <pc:sldMk cId="2763801197" sldId="273"/>
            <ac:spMk id="3" creationId="{59409B1D-3B4D-43E3-A6BD-3B8E77222A86}"/>
          </ac:spMkLst>
        </pc:spChg>
        <pc:spChg chg="mod">
          <ac:chgData name="Bourke, Peter" userId="673b3b9c-eb62-430b-88e7-a4c38a769ba0" providerId="ADAL" clId="{AC422F5A-CBBF-40BE-B803-764CF9F481CF}" dt="2021-11-10T12:42:06.883" v="780" actId="790"/>
          <ac:spMkLst>
            <pc:docMk/>
            <pc:sldMk cId="2763801197" sldId="273"/>
            <ac:spMk id="4" creationId="{09A7C794-F3ED-4773-B7CE-A1989E27D50A}"/>
          </ac:spMkLst>
        </pc:spChg>
        <pc:spChg chg="add mod">
          <ac:chgData name="Bourke, Peter" userId="673b3b9c-eb62-430b-88e7-a4c38a769ba0" providerId="ADAL" clId="{AC422F5A-CBBF-40BE-B803-764CF9F481CF}" dt="2021-11-10T13:00:51.705" v="1215" actId="164"/>
          <ac:spMkLst>
            <pc:docMk/>
            <pc:sldMk cId="2763801197" sldId="273"/>
            <ac:spMk id="8" creationId="{DBBF95E9-7CD7-4C2C-9B36-F131505C16D1}"/>
          </ac:spMkLst>
        </pc:spChg>
        <pc:spChg chg="add mod">
          <ac:chgData name="Bourke, Peter" userId="673b3b9c-eb62-430b-88e7-a4c38a769ba0" providerId="ADAL" clId="{AC422F5A-CBBF-40BE-B803-764CF9F481CF}" dt="2021-11-10T13:00:46.817" v="1214" actId="164"/>
          <ac:spMkLst>
            <pc:docMk/>
            <pc:sldMk cId="2763801197" sldId="273"/>
            <ac:spMk id="9" creationId="{A540D06D-A7F9-4A29-AF8B-D9D76A32A635}"/>
          </ac:spMkLst>
        </pc:spChg>
        <pc:grpChg chg="add mod">
          <ac:chgData name="Bourke, Peter" userId="673b3b9c-eb62-430b-88e7-a4c38a769ba0" providerId="ADAL" clId="{AC422F5A-CBBF-40BE-B803-764CF9F481CF}" dt="2021-11-10T13:14:30.011" v="1342" actId="1035"/>
          <ac:grpSpMkLst>
            <pc:docMk/>
            <pc:sldMk cId="2763801197" sldId="273"/>
            <ac:grpSpMk id="10" creationId="{578892C6-572A-4314-A242-3FF296AA0C8A}"/>
          </ac:grpSpMkLst>
        </pc:grpChg>
        <pc:grpChg chg="add mod">
          <ac:chgData name="Bourke, Peter" userId="673b3b9c-eb62-430b-88e7-a4c38a769ba0" providerId="ADAL" clId="{AC422F5A-CBBF-40BE-B803-764CF9F481CF}" dt="2021-11-10T13:14:30.011" v="1342" actId="1035"/>
          <ac:grpSpMkLst>
            <pc:docMk/>
            <pc:sldMk cId="2763801197" sldId="273"/>
            <ac:grpSpMk id="11" creationId="{4B502D0D-09D9-4929-BA81-3DAB6BE82233}"/>
          </ac:grpSpMkLst>
        </pc:grpChg>
        <pc:picChg chg="add del mod">
          <ac:chgData name="Bourke, Peter" userId="673b3b9c-eb62-430b-88e7-a4c38a769ba0" providerId="ADAL" clId="{AC422F5A-CBBF-40BE-B803-764CF9F481CF}" dt="2021-11-10T12:58:45.631" v="1133" actId="478"/>
          <ac:picMkLst>
            <pc:docMk/>
            <pc:sldMk cId="2763801197" sldId="273"/>
            <ac:picMk id="5" creationId="{EEF9065A-022D-49D3-98D2-D5E46B59D61D}"/>
          </ac:picMkLst>
        </pc:picChg>
        <pc:picChg chg="add mod">
          <ac:chgData name="Bourke, Peter" userId="673b3b9c-eb62-430b-88e7-a4c38a769ba0" providerId="ADAL" clId="{AC422F5A-CBBF-40BE-B803-764CF9F481CF}" dt="2021-11-10T13:00:51.705" v="1215" actId="164"/>
          <ac:picMkLst>
            <pc:docMk/>
            <pc:sldMk cId="2763801197" sldId="273"/>
            <ac:picMk id="6" creationId="{F4E8C861-8F6D-48BC-86BA-F018944109F7}"/>
          </ac:picMkLst>
        </pc:picChg>
        <pc:picChg chg="add mod">
          <ac:chgData name="Bourke, Peter" userId="673b3b9c-eb62-430b-88e7-a4c38a769ba0" providerId="ADAL" clId="{AC422F5A-CBBF-40BE-B803-764CF9F481CF}" dt="2021-11-10T13:00:46.817" v="1214" actId="164"/>
          <ac:picMkLst>
            <pc:docMk/>
            <pc:sldMk cId="2763801197" sldId="273"/>
            <ac:picMk id="7" creationId="{9CF0EEA3-37F4-465F-B9CD-713CFEDCD7FF}"/>
          </ac:picMkLst>
        </pc:picChg>
      </pc:sldChg>
      <pc:sldChg chg="modSp new mod">
        <pc:chgData name="Bourke, Peter" userId="673b3b9c-eb62-430b-88e7-a4c38a769ba0" providerId="ADAL" clId="{AC422F5A-CBBF-40BE-B803-764CF9F481CF}" dt="2021-11-10T13:12:09.524" v="1248"/>
        <pc:sldMkLst>
          <pc:docMk/>
          <pc:sldMk cId="704925777" sldId="274"/>
        </pc:sldMkLst>
        <pc:spChg chg="mod">
          <ac:chgData name="Bourke, Peter" userId="673b3b9c-eb62-430b-88e7-a4c38a769ba0" providerId="ADAL" clId="{AC422F5A-CBBF-40BE-B803-764CF9F481CF}" dt="2021-11-10T13:12:03.530" v="1243"/>
          <ac:spMkLst>
            <pc:docMk/>
            <pc:sldMk cId="704925777" sldId="274"/>
            <ac:spMk id="2" creationId="{7E94A85F-FECA-4C16-8525-D17747DC542E}"/>
          </ac:spMkLst>
        </pc:spChg>
        <pc:spChg chg="mod">
          <ac:chgData name="Bourke, Peter" userId="673b3b9c-eb62-430b-88e7-a4c38a769ba0" providerId="ADAL" clId="{AC422F5A-CBBF-40BE-B803-764CF9F481CF}" dt="2021-11-10T13:12:09.524" v="1248"/>
          <ac:spMkLst>
            <pc:docMk/>
            <pc:sldMk cId="704925777" sldId="274"/>
            <ac:spMk id="3" creationId="{D53746D0-0380-40FA-A415-22C46EA680F2}"/>
          </ac:spMkLst>
        </pc:spChg>
        <pc:spChg chg="mod">
          <ac:chgData name="Bourke, Peter" userId="673b3b9c-eb62-430b-88e7-a4c38a769ba0" providerId="ADAL" clId="{AC422F5A-CBBF-40BE-B803-764CF9F481CF}" dt="2021-11-10T13:12:03.539" v="1247" actId="790"/>
          <ac:spMkLst>
            <pc:docMk/>
            <pc:sldMk cId="704925777" sldId="274"/>
            <ac:spMk id="4" creationId="{B4438AA2-01AF-4B9B-BA23-0F6F2E9FA03C}"/>
          </ac:spMkLst>
        </pc:spChg>
      </pc:sldChg>
      <pc:sldChg chg="addSp delSp modSp new mod modAnim">
        <pc:chgData name="Bourke, Peter" userId="673b3b9c-eb62-430b-88e7-a4c38a769ba0" providerId="ADAL" clId="{AC422F5A-CBBF-40BE-B803-764CF9F481CF}" dt="2021-11-12T09:48:03.693" v="2959" actId="20577"/>
        <pc:sldMkLst>
          <pc:docMk/>
          <pc:sldMk cId="158112267" sldId="275"/>
        </pc:sldMkLst>
        <pc:spChg chg="mod">
          <ac:chgData name="Bourke, Peter" userId="673b3b9c-eb62-430b-88e7-a4c38a769ba0" providerId="ADAL" clId="{AC422F5A-CBBF-40BE-B803-764CF9F481CF}" dt="2021-11-12T09:48:03.693" v="2959" actId="20577"/>
          <ac:spMkLst>
            <pc:docMk/>
            <pc:sldMk cId="158112267" sldId="275"/>
            <ac:spMk id="2" creationId="{6DA7EA3D-2B59-4D28-AEB1-55F791A1B47F}"/>
          </ac:spMkLst>
        </pc:spChg>
        <pc:spChg chg="mod">
          <ac:chgData name="Bourke, Peter" userId="673b3b9c-eb62-430b-88e7-a4c38a769ba0" providerId="ADAL" clId="{AC422F5A-CBBF-40BE-B803-764CF9F481CF}" dt="2021-11-10T13:18:38.821" v="1352" actId="20577"/>
          <ac:spMkLst>
            <pc:docMk/>
            <pc:sldMk cId="158112267" sldId="275"/>
            <ac:spMk id="3" creationId="{9E20BDBB-4445-4651-93D4-E008B232C614}"/>
          </ac:spMkLst>
        </pc:spChg>
        <pc:spChg chg="mod">
          <ac:chgData name="Bourke, Peter" userId="673b3b9c-eb62-430b-88e7-a4c38a769ba0" providerId="ADAL" clId="{AC422F5A-CBBF-40BE-B803-764CF9F481CF}" dt="2021-11-10T13:18:29.471" v="1350" actId="790"/>
          <ac:spMkLst>
            <pc:docMk/>
            <pc:sldMk cId="158112267" sldId="275"/>
            <ac:spMk id="4" creationId="{6BD7A65A-2887-4683-8101-2C36852F6E38}"/>
          </ac:spMkLst>
        </pc:spChg>
        <pc:spChg chg="add mod">
          <ac:chgData name="Bourke, Peter" userId="673b3b9c-eb62-430b-88e7-a4c38a769ba0" providerId="ADAL" clId="{AC422F5A-CBBF-40BE-B803-764CF9F481CF}" dt="2021-11-10T13:55:19.957" v="2620" actId="20577"/>
          <ac:spMkLst>
            <pc:docMk/>
            <pc:sldMk cId="158112267" sldId="275"/>
            <ac:spMk id="5" creationId="{6C6D7AFF-9390-4201-9401-1667EF4E849C}"/>
          </ac:spMkLst>
        </pc:spChg>
        <pc:picChg chg="add del mod">
          <ac:chgData name="Bourke, Peter" userId="673b3b9c-eb62-430b-88e7-a4c38a769ba0" providerId="ADAL" clId="{AC422F5A-CBBF-40BE-B803-764CF9F481CF}" dt="2021-11-10T13:46:49.321" v="2350" actId="478"/>
          <ac:picMkLst>
            <pc:docMk/>
            <pc:sldMk cId="158112267" sldId="275"/>
            <ac:picMk id="6" creationId="{C2A27073-C0FC-4584-96D2-22949746F879}"/>
          </ac:picMkLst>
        </pc:picChg>
        <pc:picChg chg="add del mod">
          <ac:chgData name="Bourke, Peter" userId="673b3b9c-eb62-430b-88e7-a4c38a769ba0" providerId="ADAL" clId="{AC422F5A-CBBF-40BE-B803-764CF9F481CF}" dt="2021-11-10T13:46:49.656" v="2351" actId="478"/>
          <ac:picMkLst>
            <pc:docMk/>
            <pc:sldMk cId="158112267" sldId="275"/>
            <ac:picMk id="7" creationId="{6EA077DB-FFE3-42DC-AF3A-74837BB5669A}"/>
          </ac:picMkLst>
        </pc:picChg>
      </pc:sldChg>
      <pc:sldChg chg="addSp delSp modSp add mod">
        <pc:chgData name="Bourke, Peter" userId="673b3b9c-eb62-430b-88e7-a4c38a769ba0" providerId="ADAL" clId="{AC422F5A-CBBF-40BE-B803-764CF9F481CF}" dt="2021-11-10T14:23:49.187" v="2902" actId="1076"/>
        <pc:sldMkLst>
          <pc:docMk/>
          <pc:sldMk cId="3163977057" sldId="276"/>
        </pc:sldMkLst>
        <pc:spChg chg="mod">
          <ac:chgData name="Bourke, Peter" userId="673b3b9c-eb62-430b-88e7-a4c38a769ba0" providerId="ADAL" clId="{AC422F5A-CBBF-40BE-B803-764CF9F481CF}" dt="2021-11-10T14:21:43.401" v="2834" actId="20577"/>
          <ac:spMkLst>
            <pc:docMk/>
            <pc:sldMk cId="3163977057" sldId="276"/>
            <ac:spMk id="2" creationId="{6DA7EA3D-2B59-4D28-AEB1-55F791A1B47F}"/>
          </ac:spMkLst>
        </pc:spChg>
        <pc:spChg chg="mod">
          <ac:chgData name="Bourke, Peter" userId="673b3b9c-eb62-430b-88e7-a4c38a769ba0" providerId="ADAL" clId="{AC422F5A-CBBF-40BE-B803-764CF9F481CF}" dt="2021-11-10T14:02:37.138" v="2686" actId="20577"/>
          <ac:spMkLst>
            <pc:docMk/>
            <pc:sldMk cId="3163977057" sldId="276"/>
            <ac:spMk id="3" creationId="{9E20BDBB-4445-4651-93D4-E008B232C614}"/>
          </ac:spMkLst>
        </pc:spChg>
        <pc:spChg chg="mod">
          <ac:chgData name="Bourke, Peter" userId="673b3b9c-eb62-430b-88e7-a4c38a769ba0" providerId="ADAL" clId="{AC422F5A-CBBF-40BE-B803-764CF9F481CF}" dt="2021-11-10T13:47:16.776" v="2372" actId="790"/>
          <ac:spMkLst>
            <pc:docMk/>
            <pc:sldMk cId="3163977057" sldId="276"/>
            <ac:spMk id="4" creationId="{6BD7A65A-2887-4683-8101-2C36852F6E38}"/>
          </ac:spMkLst>
        </pc:spChg>
        <pc:spChg chg="del mod">
          <ac:chgData name="Bourke, Peter" userId="673b3b9c-eb62-430b-88e7-a4c38a769ba0" providerId="ADAL" clId="{AC422F5A-CBBF-40BE-B803-764CF9F481CF}" dt="2021-11-10T13:47:22.043" v="2374" actId="478"/>
          <ac:spMkLst>
            <pc:docMk/>
            <pc:sldMk cId="3163977057" sldId="276"/>
            <ac:spMk id="5" creationId="{6C6D7AFF-9390-4201-9401-1667EF4E849C}"/>
          </ac:spMkLst>
        </pc:spChg>
        <pc:spChg chg="add mod">
          <ac:chgData name="Bourke, Peter" userId="673b3b9c-eb62-430b-88e7-a4c38a769ba0" providerId="ADAL" clId="{AC422F5A-CBBF-40BE-B803-764CF9F481CF}" dt="2021-11-10T14:22:31.448" v="2896" actId="20577"/>
          <ac:spMkLst>
            <pc:docMk/>
            <pc:sldMk cId="3163977057" sldId="276"/>
            <ac:spMk id="7" creationId="{950708AF-540E-4F8C-A3C1-12FE7B2E8285}"/>
          </ac:spMkLst>
        </pc:spChg>
        <pc:picChg chg="add del mod">
          <ac:chgData name="Bourke, Peter" userId="673b3b9c-eb62-430b-88e7-a4c38a769ba0" providerId="ADAL" clId="{AC422F5A-CBBF-40BE-B803-764CF9F481CF}" dt="2021-11-10T13:50:20.715" v="2439" actId="478"/>
          <ac:picMkLst>
            <pc:docMk/>
            <pc:sldMk cId="3163977057" sldId="276"/>
            <ac:picMk id="6" creationId="{E478D46D-1C26-4453-A58E-C1800B6294B4}"/>
          </ac:picMkLst>
        </pc:picChg>
        <pc:picChg chg="add del mod">
          <ac:chgData name="Bourke, Peter" userId="673b3b9c-eb62-430b-88e7-a4c38a769ba0" providerId="ADAL" clId="{AC422F5A-CBBF-40BE-B803-764CF9F481CF}" dt="2021-11-10T13:51:23.635" v="2442" actId="478"/>
          <ac:picMkLst>
            <pc:docMk/>
            <pc:sldMk cId="3163977057" sldId="276"/>
            <ac:picMk id="8" creationId="{D1B88366-A702-4C4A-BE1A-EF3C5D1D95C7}"/>
          </ac:picMkLst>
        </pc:picChg>
        <pc:picChg chg="add del mod">
          <ac:chgData name="Bourke, Peter" userId="673b3b9c-eb62-430b-88e7-a4c38a769ba0" providerId="ADAL" clId="{AC422F5A-CBBF-40BE-B803-764CF9F481CF}" dt="2021-11-10T14:05:24.240" v="2754" actId="478"/>
          <ac:picMkLst>
            <pc:docMk/>
            <pc:sldMk cId="3163977057" sldId="276"/>
            <ac:picMk id="9" creationId="{D66E9A2F-9F23-4757-8475-57475A0B7C5F}"/>
          </ac:picMkLst>
        </pc:picChg>
        <pc:picChg chg="add del mod">
          <ac:chgData name="Bourke, Peter" userId="673b3b9c-eb62-430b-88e7-a4c38a769ba0" providerId="ADAL" clId="{AC422F5A-CBBF-40BE-B803-764CF9F481CF}" dt="2021-11-10T14:06:37.344" v="2793" actId="478"/>
          <ac:picMkLst>
            <pc:docMk/>
            <pc:sldMk cId="3163977057" sldId="276"/>
            <ac:picMk id="10" creationId="{90B561FD-846E-4725-8663-BE55B75D2073}"/>
          </ac:picMkLst>
        </pc:picChg>
        <pc:picChg chg="add del">
          <ac:chgData name="Bourke, Peter" userId="673b3b9c-eb62-430b-88e7-a4c38a769ba0" providerId="ADAL" clId="{AC422F5A-CBBF-40BE-B803-764CF9F481CF}" dt="2021-11-10T14:06:17.479" v="2788" actId="478"/>
          <ac:picMkLst>
            <pc:docMk/>
            <pc:sldMk cId="3163977057" sldId="276"/>
            <ac:picMk id="11" creationId="{F83554FE-E01C-439F-9FC7-F7024FF187DA}"/>
          </ac:picMkLst>
        </pc:picChg>
        <pc:picChg chg="add del mod">
          <ac:chgData name="Bourke, Peter" userId="673b3b9c-eb62-430b-88e7-a4c38a769ba0" providerId="ADAL" clId="{AC422F5A-CBBF-40BE-B803-764CF9F481CF}" dt="2021-11-10T14:21:47.777" v="2835" actId="478"/>
          <ac:picMkLst>
            <pc:docMk/>
            <pc:sldMk cId="3163977057" sldId="276"/>
            <ac:picMk id="12" creationId="{3B7DDE89-2418-4EAD-9D0D-59B496217898}"/>
          </ac:picMkLst>
        </pc:picChg>
        <pc:picChg chg="add mod">
          <ac:chgData name="Bourke, Peter" userId="673b3b9c-eb62-430b-88e7-a4c38a769ba0" providerId="ADAL" clId="{AC422F5A-CBBF-40BE-B803-764CF9F481CF}" dt="2021-11-10T14:23:49.187" v="2902" actId="1076"/>
          <ac:picMkLst>
            <pc:docMk/>
            <pc:sldMk cId="3163977057" sldId="276"/>
            <ac:picMk id="13" creationId="{402BE4CB-E061-42F8-B9FB-A0090369393B}"/>
          </ac:picMkLst>
        </pc:picChg>
      </pc:sldChg>
      <pc:sldChg chg="modSp add mod">
        <pc:chgData name="Bourke, Peter" userId="673b3b9c-eb62-430b-88e7-a4c38a769ba0" providerId="ADAL" clId="{AC422F5A-CBBF-40BE-B803-764CF9F481CF}" dt="2021-11-10T14:02:48.165" v="2691" actId="790"/>
        <pc:sldMkLst>
          <pc:docMk/>
          <pc:sldMk cId="1883530968" sldId="277"/>
        </pc:sldMkLst>
        <pc:spChg chg="mod">
          <ac:chgData name="Bourke, Peter" userId="673b3b9c-eb62-430b-88e7-a4c38a769ba0" providerId="ADAL" clId="{AC422F5A-CBBF-40BE-B803-764CF9F481CF}" dt="2021-11-10T14:02:48.158" v="2688"/>
          <ac:spMkLst>
            <pc:docMk/>
            <pc:sldMk cId="1883530968" sldId="277"/>
            <ac:spMk id="2" creationId="{6DA7EA3D-2B59-4D28-AEB1-55F791A1B47F}"/>
          </ac:spMkLst>
        </pc:spChg>
        <pc:spChg chg="mod">
          <ac:chgData name="Bourke, Peter" userId="673b3b9c-eb62-430b-88e7-a4c38a769ba0" providerId="ADAL" clId="{AC422F5A-CBBF-40BE-B803-764CF9F481CF}" dt="2021-11-10T14:02:48.161" v="2689" actId="790"/>
          <ac:spMkLst>
            <pc:docMk/>
            <pc:sldMk cId="1883530968" sldId="277"/>
            <ac:spMk id="3" creationId="{9E20BDBB-4445-4651-93D4-E008B232C614}"/>
          </ac:spMkLst>
        </pc:spChg>
        <pc:spChg chg="mod">
          <ac:chgData name="Bourke, Peter" userId="673b3b9c-eb62-430b-88e7-a4c38a769ba0" providerId="ADAL" clId="{AC422F5A-CBBF-40BE-B803-764CF9F481CF}" dt="2021-11-10T14:02:48.163" v="2690" actId="790"/>
          <ac:spMkLst>
            <pc:docMk/>
            <pc:sldMk cId="1883530968" sldId="277"/>
            <ac:spMk id="4" creationId="{6BD7A65A-2887-4683-8101-2C36852F6E38}"/>
          </ac:spMkLst>
        </pc:spChg>
        <pc:spChg chg="mod">
          <ac:chgData name="Bourke, Peter" userId="673b3b9c-eb62-430b-88e7-a4c38a769ba0" providerId="ADAL" clId="{AC422F5A-CBBF-40BE-B803-764CF9F481CF}" dt="2021-11-10T14:02:48.165" v="2691" actId="790"/>
          <ac:spMkLst>
            <pc:docMk/>
            <pc:sldMk cId="1883530968" sldId="277"/>
            <ac:spMk id="7" creationId="{950708AF-540E-4F8C-A3C1-12FE7B2E8285}"/>
          </ac:spMkLst>
        </pc:spChg>
      </pc:sldChg>
      <pc:sldChg chg="modSp new mod">
        <pc:chgData name="Bourke, Peter" userId="673b3b9c-eb62-430b-88e7-a4c38a769ba0" providerId="ADAL" clId="{AC422F5A-CBBF-40BE-B803-764CF9F481CF}" dt="2021-11-24T10:18:23.197" v="3005" actId="20577"/>
        <pc:sldMkLst>
          <pc:docMk/>
          <pc:sldMk cId="2640741925" sldId="279"/>
        </pc:sldMkLst>
        <pc:spChg chg="mod">
          <ac:chgData name="Bourke, Peter" userId="673b3b9c-eb62-430b-88e7-a4c38a769ba0" providerId="ADAL" clId="{AC422F5A-CBBF-40BE-B803-764CF9F481CF}" dt="2021-11-24T10:18:14.745" v="2971"/>
          <ac:spMkLst>
            <pc:docMk/>
            <pc:sldMk cId="2640741925" sldId="279"/>
            <ac:spMk id="2" creationId="{A779CB66-D471-4465-922A-962BA881CC8C}"/>
          </ac:spMkLst>
        </pc:spChg>
        <pc:spChg chg="mod">
          <ac:chgData name="Bourke, Peter" userId="673b3b9c-eb62-430b-88e7-a4c38a769ba0" providerId="ADAL" clId="{AC422F5A-CBBF-40BE-B803-764CF9F481CF}" dt="2021-11-24T10:18:23.197" v="3005" actId="20577"/>
          <ac:spMkLst>
            <pc:docMk/>
            <pc:sldMk cId="2640741925" sldId="279"/>
            <ac:spMk id="3" creationId="{EFF374EC-6A50-42F2-8476-ADC27F20EE2B}"/>
          </ac:spMkLst>
        </pc:spChg>
        <pc:spChg chg="mod">
          <ac:chgData name="Bourke, Peter" userId="673b3b9c-eb62-430b-88e7-a4c38a769ba0" providerId="ADAL" clId="{AC422F5A-CBBF-40BE-B803-764CF9F481CF}" dt="2021-11-24T10:18:14.755" v="2975" actId="790"/>
          <ac:spMkLst>
            <pc:docMk/>
            <pc:sldMk cId="2640741925" sldId="279"/>
            <ac:spMk id="4" creationId="{0A6B5E9C-28DF-4FCE-AB0F-3B61B0B6ED10}"/>
          </ac:spMkLst>
        </pc:spChg>
      </pc:sldChg>
    </pc:docChg>
  </pc:docChgLst>
  <pc:docChgLst>
    <pc:chgData name="Bourke, Peter" userId="673b3b9c-eb62-430b-88e7-a4c38a769ba0" providerId="ADAL" clId="{4FCEC52D-8650-4722-82F9-73933142B045}"/>
    <pc:docChg chg="modSld">
      <pc:chgData name="Bourke, Peter" userId="673b3b9c-eb62-430b-88e7-a4c38a769ba0" providerId="ADAL" clId="{4FCEC52D-8650-4722-82F9-73933142B045}" dt="2021-11-12T12:50:27.962" v="25" actId="14100"/>
      <pc:docMkLst>
        <pc:docMk/>
      </pc:docMkLst>
      <pc:sldChg chg="modSp">
        <pc:chgData name="Bourke, Peter" userId="673b3b9c-eb62-430b-88e7-a4c38a769ba0" providerId="ADAL" clId="{4FCEC52D-8650-4722-82F9-73933142B045}" dt="2021-11-12T12:48:50.681" v="10" actId="207"/>
        <pc:sldMkLst>
          <pc:docMk/>
          <pc:sldMk cId="1983885521" sldId="256"/>
        </pc:sldMkLst>
        <pc:spChg chg="mod">
          <ac:chgData name="Bourke, Peter" userId="673b3b9c-eb62-430b-88e7-a4c38a769ba0" providerId="ADAL" clId="{4FCEC52D-8650-4722-82F9-73933142B045}" dt="2021-11-12T12:48:50.681" v="10" actId="207"/>
          <ac:spMkLst>
            <pc:docMk/>
            <pc:sldMk cId="1983885521" sldId="256"/>
            <ac:spMk id="2" creationId="{00000000-0000-0000-0000-000000000000}"/>
          </ac:spMkLst>
        </pc:spChg>
      </pc:sldChg>
      <pc:sldChg chg="modSp">
        <pc:chgData name="Bourke, Peter" userId="673b3b9c-eb62-430b-88e7-a4c38a769ba0" providerId="ADAL" clId="{4FCEC52D-8650-4722-82F9-73933142B045}" dt="2021-11-12T12:49:11.574" v="14" actId="207"/>
        <pc:sldMkLst>
          <pc:docMk/>
          <pc:sldMk cId="2367016649" sldId="271"/>
        </pc:sldMkLst>
        <pc:spChg chg="mod">
          <ac:chgData name="Bourke, Peter" userId="673b3b9c-eb62-430b-88e7-a4c38a769ba0" providerId="ADAL" clId="{4FCEC52D-8650-4722-82F9-73933142B045}" dt="2021-11-12T12:49:11.574" v="14" actId="207"/>
          <ac:spMkLst>
            <pc:docMk/>
            <pc:sldMk cId="2367016649" sldId="271"/>
            <ac:spMk id="5" creationId="{00000000-0000-0000-0000-000000000000}"/>
          </ac:spMkLst>
        </pc:spChg>
      </pc:sldChg>
      <pc:sldChg chg="modSp">
        <pc:chgData name="Bourke, Peter" userId="673b3b9c-eb62-430b-88e7-a4c38a769ba0" providerId="ADAL" clId="{4FCEC52D-8650-4722-82F9-73933142B045}" dt="2021-11-12T12:49:47.049" v="21" actId="207"/>
        <pc:sldMkLst>
          <pc:docMk/>
          <pc:sldMk cId="3422167162" sldId="272"/>
        </pc:sldMkLst>
        <pc:spChg chg="mod">
          <ac:chgData name="Bourke, Peter" userId="673b3b9c-eb62-430b-88e7-a4c38a769ba0" providerId="ADAL" clId="{4FCEC52D-8650-4722-82F9-73933142B045}" dt="2021-11-12T12:49:47.049" v="21" actId="207"/>
          <ac:spMkLst>
            <pc:docMk/>
            <pc:sldMk cId="3422167162" sldId="272"/>
            <ac:spMk id="3" creationId="{DDCAE1A7-CDED-4EC4-970A-BDE387EB713B}"/>
          </ac:spMkLst>
        </pc:spChg>
      </pc:sldChg>
      <pc:sldChg chg="modSp">
        <pc:chgData name="Bourke, Peter" userId="673b3b9c-eb62-430b-88e7-a4c38a769ba0" providerId="ADAL" clId="{4FCEC52D-8650-4722-82F9-73933142B045}" dt="2021-11-12T12:49:53.037" v="22" actId="207"/>
        <pc:sldMkLst>
          <pc:docMk/>
          <pc:sldMk cId="2763801197" sldId="273"/>
        </pc:sldMkLst>
        <pc:spChg chg="mod">
          <ac:chgData name="Bourke, Peter" userId="673b3b9c-eb62-430b-88e7-a4c38a769ba0" providerId="ADAL" clId="{4FCEC52D-8650-4722-82F9-73933142B045}" dt="2021-11-12T12:49:53.037" v="22" actId="207"/>
          <ac:spMkLst>
            <pc:docMk/>
            <pc:sldMk cId="2763801197" sldId="273"/>
            <ac:spMk id="3" creationId="{59409B1D-3B4D-43E3-A6BD-3B8E77222A86}"/>
          </ac:spMkLst>
        </pc:spChg>
      </pc:sldChg>
      <pc:sldChg chg="addSp delSp modSp">
        <pc:chgData name="Bourke, Peter" userId="673b3b9c-eb62-430b-88e7-a4c38a769ba0" providerId="ADAL" clId="{4FCEC52D-8650-4722-82F9-73933142B045}" dt="2021-11-12T12:47:07.089" v="4" actId="207"/>
        <pc:sldMkLst>
          <pc:docMk/>
          <pc:sldMk cId="704925777" sldId="274"/>
        </pc:sldMkLst>
        <pc:spChg chg="del">
          <ac:chgData name="Bourke, Peter" userId="673b3b9c-eb62-430b-88e7-a4c38a769ba0" providerId="ADAL" clId="{4FCEC52D-8650-4722-82F9-73933142B045}" dt="2021-11-12T12:45:58.660" v="1" actId="478"/>
          <ac:spMkLst>
            <pc:docMk/>
            <pc:sldMk cId="704925777" sldId="274"/>
            <ac:spMk id="2" creationId="{7E94A85F-FECA-4C16-8525-D17747DC542E}"/>
          </ac:spMkLst>
        </pc:spChg>
        <pc:spChg chg="mod">
          <ac:chgData name="Bourke, Peter" userId="673b3b9c-eb62-430b-88e7-a4c38a769ba0" providerId="ADAL" clId="{4FCEC52D-8650-4722-82F9-73933142B045}" dt="2021-11-12T12:46:37.315" v="3"/>
          <ac:spMkLst>
            <pc:docMk/>
            <pc:sldMk cId="704925777" sldId="274"/>
            <ac:spMk id="3" creationId="{D53746D0-0380-40FA-A415-22C46EA680F2}"/>
          </ac:spMkLst>
        </pc:spChg>
        <pc:spChg chg="mod">
          <ac:chgData name="Bourke, Peter" userId="673b3b9c-eb62-430b-88e7-a4c38a769ba0" providerId="ADAL" clId="{4FCEC52D-8650-4722-82F9-73933142B045}" dt="2021-11-12T12:47:07.089" v="4" actId="207"/>
          <ac:spMkLst>
            <pc:docMk/>
            <pc:sldMk cId="704925777" sldId="274"/>
            <ac:spMk id="7" creationId="{C8022989-5A9C-40FE-B253-7BC08EDDB613}"/>
          </ac:spMkLst>
        </pc:spChg>
        <pc:picChg chg="add">
          <ac:chgData name="Bourke, Peter" userId="673b3b9c-eb62-430b-88e7-a4c38a769ba0" providerId="ADAL" clId="{4FCEC52D-8650-4722-82F9-73933142B045}" dt="2021-11-12T12:45:16.233" v="0"/>
          <ac:picMkLst>
            <pc:docMk/>
            <pc:sldMk cId="704925777" sldId="274"/>
            <ac:picMk id="5" creationId="{4C96B202-6565-49D2-811A-09725614B59C}"/>
          </ac:picMkLst>
        </pc:picChg>
        <pc:picChg chg="add">
          <ac:chgData name="Bourke, Peter" userId="673b3b9c-eb62-430b-88e7-a4c38a769ba0" providerId="ADAL" clId="{4FCEC52D-8650-4722-82F9-73933142B045}" dt="2021-11-12T12:45:59.613" v="2"/>
          <ac:picMkLst>
            <pc:docMk/>
            <pc:sldMk cId="704925777" sldId="274"/>
            <ac:picMk id="6" creationId="{B1209C70-F7D3-4D68-A75C-85DC484F856B}"/>
          </ac:picMkLst>
        </pc:picChg>
      </pc:sldChg>
      <pc:sldChg chg="modSp">
        <pc:chgData name="Bourke, Peter" userId="673b3b9c-eb62-430b-88e7-a4c38a769ba0" providerId="ADAL" clId="{4FCEC52D-8650-4722-82F9-73933142B045}" dt="2021-11-12T12:49:26.988" v="16" actId="207"/>
        <pc:sldMkLst>
          <pc:docMk/>
          <pc:sldMk cId="158112267" sldId="275"/>
        </pc:sldMkLst>
        <pc:spChg chg="mod">
          <ac:chgData name="Bourke, Peter" userId="673b3b9c-eb62-430b-88e7-a4c38a769ba0" providerId="ADAL" clId="{4FCEC52D-8650-4722-82F9-73933142B045}" dt="2021-11-12T12:49:26.988" v="16" actId="207"/>
          <ac:spMkLst>
            <pc:docMk/>
            <pc:sldMk cId="158112267" sldId="275"/>
            <ac:spMk id="3" creationId="{9E20BDBB-4445-4651-93D4-E008B232C614}"/>
          </ac:spMkLst>
        </pc:spChg>
      </pc:sldChg>
      <pc:sldChg chg="modSp">
        <pc:chgData name="Bourke, Peter" userId="673b3b9c-eb62-430b-88e7-a4c38a769ba0" providerId="ADAL" clId="{4FCEC52D-8650-4722-82F9-73933142B045}" dt="2021-11-12T12:49:34.781" v="18" actId="207"/>
        <pc:sldMkLst>
          <pc:docMk/>
          <pc:sldMk cId="3163977057" sldId="276"/>
        </pc:sldMkLst>
        <pc:spChg chg="mod">
          <ac:chgData name="Bourke, Peter" userId="673b3b9c-eb62-430b-88e7-a4c38a769ba0" providerId="ADAL" clId="{4FCEC52D-8650-4722-82F9-73933142B045}" dt="2021-11-12T12:49:34.781" v="18" actId="207"/>
          <ac:spMkLst>
            <pc:docMk/>
            <pc:sldMk cId="3163977057" sldId="276"/>
            <ac:spMk id="3" creationId="{9E20BDBB-4445-4651-93D4-E008B232C614}"/>
          </ac:spMkLst>
        </pc:spChg>
      </pc:sldChg>
      <pc:sldChg chg="modSp">
        <pc:chgData name="Bourke, Peter" userId="673b3b9c-eb62-430b-88e7-a4c38a769ba0" providerId="ADAL" clId="{4FCEC52D-8650-4722-82F9-73933142B045}" dt="2021-11-12T12:49:42.795" v="20" actId="207"/>
        <pc:sldMkLst>
          <pc:docMk/>
          <pc:sldMk cId="1883530968" sldId="277"/>
        </pc:sldMkLst>
        <pc:spChg chg="mod">
          <ac:chgData name="Bourke, Peter" userId="673b3b9c-eb62-430b-88e7-a4c38a769ba0" providerId="ADAL" clId="{4FCEC52D-8650-4722-82F9-73933142B045}" dt="2021-11-12T12:49:42.795" v="20" actId="207"/>
          <ac:spMkLst>
            <pc:docMk/>
            <pc:sldMk cId="1883530968" sldId="277"/>
            <ac:spMk id="3" creationId="{9E20BDBB-4445-4651-93D4-E008B232C614}"/>
          </ac:spMkLst>
        </pc:spChg>
      </pc:sldChg>
      <pc:sldChg chg="modSp">
        <pc:chgData name="Bourke, Peter" userId="673b3b9c-eb62-430b-88e7-a4c38a769ba0" providerId="ADAL" clId="{4FCEC52D-8650-4722-82F9-73933142B045}" dt="2021-11-12T12:50:27.962" v="25" actId="14100"/>
        <pc:sldMkLst>
          <pc:docMk/>
          <pc:sldMk cId="3886905686" sldId="278"/>
        </pc:sldMkLst>
        <pc:spChg chg="mod">
          <ac:chgData name="Bourke, Peter" userId="673b3b9c-eb62-430b-88e7-a4c38a769ba0" providerId="ADAL" clId="{4FCEC52D-8650-4722-82F9-73933142B045}" dt="2021-11-12T12:50:27.962" v="25" actId="14100"/>
          <ac:spMkLst>
            <pc:docMk/>
            <pc:sldMk cId="3886905686" sldId="278"/>
            <ac:spMk id="2" creationId="{0E97F374-A0D8-4BB2-ADF6-D30AF83E6FA7}"/>
          </ac:spMkLst>
        </pc:spChg>
        <pc:spChg chg="mod">
          <ac:chgData name="Bourke, Peter" userId="673b3b9c-eb62-430b-88e7-a4c38a769ba0" providerId="ADAL" clId="{4FCEC52D-8650-4722-82F9-73933142B045}" dt="2021-11-12T12:50:03.539" v="23" actId="207"/>
          <ac:spMkLst>
            <pc:docMk/>
            <pc:sldMk cId="3886905686" sldId="278"/>
            <ac:spMk id="3" creationId="{04FB8F35-EDEB-48E4-BBCA-09B5DB6585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t>6-1-2022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9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0339835-561C-4564-AFBC-BAE69BB0B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17742" r="6733" b="9662"/>
          <a:stretch/>
        </p:blipFill>
        <p:spPr>
          <a:xfrm>
            <a:off x="7604650" y="4504686"/>
            <a:ext cx="1539350" cy="6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607588" y="170100"/>
            <a:ext cx="4284000" cy="4284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78944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33717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15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3507017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26"/>
          </p:nvPr>
        </p:nvSpPr>
        <p:spPr>
          <a:xfrm>
            <a:off x="6215589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7"/>
          </p:nvPr>
        </p:nvSpPr>
        <p:spPr>
          <a:xfrm>
            <a:off x="3364454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4059604" cy="298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474463"/>
            <a:ext cx="4060800" cy="298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8745" y="1107712"/>
            <a:ext cx="8274430" cy="33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5950" y="166688"/>
            <a:ext cx="4032000" cy="42903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59588" y="166688"/>
            <a:ext cx="4032000" cy="428966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561600" y="172641"/>
            <a:ext cx="8330400" cy="576832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98238" y="1365481"/>
            <a:ext cx="8394937" cy="30924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620713" y="1473200"/>
            <a:ext cx="8272462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6" name="Tijdelijke aanduiding voor afbeelding 24"/>
          <p:cNvSpPr>
            <a:spLocks noGrp="1"/>
          </p:cNvSpPr>
          <p:nvPr>
            <p:ph type="pic" sz="quarter" idx="19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9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0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1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2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B9DB0E0-FBDF-476B-9912-767C1BDD9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17742" r="6733" b="9662"/>
          <a:stretch/>
        </p:blipFill>
        <p:spPr>
          <a:xfrm>
            <a:off x="7604650" y="4504686"/>
            <a:ext cx="1539350" cy="6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4BCC0D5-01C1-4B40-9370-A3992F61E1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17742" r="6733" b="9662"/>
          <a:stretch/>
        </p:blipFill>
        <p:spPr>
          <a:xfrm>
            <a:off x="7604650" y="4504686"/>
            <a:ext cx="1539350" cy="6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858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8401" y="1474788"/>
            <a:ext cx="4051491" cy="298608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364830"/>
            <a:ext cx="4102100" cy="3097633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473200"/>
            <a:ext cx="4102100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6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7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8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2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ijdelijke aanduiding voor afbeelding 24"/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28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61600" y="169210"/>
            <a:ext cx="8330400" cy="576832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501567" y="1368000"/>
            <a:ext cx="8391607" cy="30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463600" y="4773600"/>
            <a:ext cx="468000" cy="123188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lnSpc>
                <a:spcPts val="900"/>
              </a:lnSpc>
              <a:defRPr lang="nl-NL" sz="800" smtClean="0">
                <a:latin typeface="Verdana" pitchFamily="34" charset="0"/>
              </a:defRPr>
            </a:lvl1pPr>
          </a:lstStyle>
          <a:p>
            <a:pPr algn="r"/>
            <a:fld id="{F25965E0-7062-474C-8671-DB3A3CE669B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8FB16-283B-4E86-B347-D873ABDF5A27}"/>
              </a:ext>
            </a:extLst>
          </p:cNvPr>
          <p:cNvPicPr>
            <a:picLocks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hf hdr="0" ft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6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400"/>
        </a:lnSpc>
        <a:spcBef>
          <a:spcPts val="11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400"/>
        </a:lnSpc>
        <a:spcBef>
          <a:spcPts val="9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987200"/>
          </a:xfrm>
        </p:spPr>
        <p:txBody>
          <a:bodyPr/>
          <a:lstStyle/>
          <a:p>
            <a:r>
              <a:rPr lang="en-GB" dirty="0"/>
              <a:t>Polyploid linkage &amp; QTL mapping with </a:t>
            </a:r>
            <a:r>
              <a:rPr lang="en-GB" b="1" i="1" dirty="0" err="1"/>
              <a:t>poly</a:t>
            </a:r>
            <a:r>
              <a:rPr lang="en-GB" b="1" i="1" dirty="0" err="1">
                <a:solidFill>
                  <a:schemeClr val="tx2">
                    <a:lumMod val="75000"/>
                  </a:schemeClr>
                </a:solidFill>
              </a:rPr>
              <a:t>map</a:t>
            </a:r>
            <a:r>
              <a:rPr lang="en-GB" b="1" i="1" dirty="0" err="1"/>
              <a:t>R</a:t>
            </a:r>
            <a:r>
              <a:rPr lang="en-GB" dirty="0"/>
              <a:t> and </a:t>
            </a:r>
            <a:r>
              <a:rPr lang="en-GB" b="1" i="1" dirty="0" err="1"/>
              <a:t>poly</a:t>
            </a:r>
            <a:r>
              <a:rPr lang="en-GB" b="1" i="1" dirty="0" err="1">
                <a:solidFill>
                  <a:schemeClr val="tx2">
                    <a:lumMod val="75000"/>
                  </a:schemeClr>
                </a:solidFill>
              </a:rPr>
              <a:t>qtl</a:t>
            </a:r>
            <a:r>
              <a:rPr lang="en-GB" b="1" i="1" dirty="0" err="1"/>
              <a:t>R</a:t>
            </a:r>
            <a:endParaRPr lang="en-GB" b="1" i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SCRI </a:t>
            </a:r>
            <a:r>
              <a:rPr lang="en-GB" i="1" dirty="0"/>
              <a:t>Tools for Polyploids</a:t>
            </a:r>
            <a:r>
              <a:rPr lang="en-GB" dirty="0"/>
              <a:t> workshop, 13</a:t>
            </a:r>
            <a:r>
              <a:rPr lang="en-GB" baseline="30000" dirty="0"/>
              <a:t>th</a:t>
            </a:r>
            <a:r>
              <a:rPr lang="en-GB" dirty="0"/>
              <a:t> January 2022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E316F59-725F-467A-B7C4-80121DDA2E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6145"/>
          <a:stretch>
            <a:fillRect/>
          </a:stretch>
        </p:blipFill>
        <p:spPr>
          <a:xfrm>
            <a:off x="5983572" y="2021826"/>
            <a:ext cx="2340000" cy="2340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A41A5-B644-4EB2-9817-5D90768B61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5856" y="2398119"/>
            <a:ext cx="4450457" cy="1239603"/>
          </a:xfrm>
        </p:spPr>
        <p:txBody>
          <a:bodyPr/>
          <a:lstStyle/>
          <a:p>
            <a:r>
              <a:rPr lang="en-GB" sz="1800" b="1" dirty="0"/>
              <a:t>Peter Bourke</a:t>
            </a:r>
          </a:p>
          <a:p>
            <a:pPr>
              <a:spcBef>
                <a:spcPts val="0"/>
              </a:spcBef>
            </a:pPr>
            <a:r>
              <a:rPr lang="en-GB" dirty="0"/>
              <a:t>Plant Breeding</a:t>
            </a:r>
          </a:p>
          <a:p>
            <a:pPr>
              <a:spcBef>
                <a:spcPts val="0"/>
              </a:spcBef>
            </a:pPr>
            <a:r>
              <a:rPr lang="en-GB" dirty="0"/>
              <a:t>Wageningen University &amp; Research</a:t>
            </a:r>
          </a:p>
          <a:p>
            <a:pPr>
              <a:spcBef>
                <a:spcPts val="0"/>
              </a:spcBef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peter.bourke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at wur.nl&gt;</a:t>
            </a:r>
          </a:p>
        </p:txBody>
      </p:sp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88F12B-17A3-4062-8DEA-6B0554568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327" y="1072756"/>
            <a:ext cx="7023652" cy="492652"/>
          </a:xfrm>
        </p:spPr>
        <p:txBody>
          <a:bodyPr/>
          <a:lstStyle/>
          <a:p>
            <a:r>
              <a:rPr lang="en-GB" dirty="0"/>
              <a:t>What do these genotypes look like?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409B1D-3B4D-43E3-A6BD-3B8E7722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err="1"/>
              <a:t>poly</a:t>
            </a:r>
            <a:r>
              <a:rPr lang="en-GB" b="1" i="1" err="1">
                <a:solidFill>
                  <a:schemeClr val="tx2">
                    <a:lumMod val="75000"/>
                  </a:schemeClr>
                </a:solidFill>
              </a:rPr>
              <a:t>map</a:t>
            </a:r>
            <a:r>
              <a:rPr lang="en-GB" b="1" i="1" dirty="0" err="1"/>
              <a:t>R</a:t>
            </a:r>
            <a:r>
              <a:rPr lang="en-GB" dirty="0"/>
              <a:t> update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502D0D-09D9-4929-BA81-3DAB6BE82233}"/>
              </a:ext>
            </a:extLst>
          </p:cNvPr>
          <p:cNvGrpSpPr/>
          <p:nvPr/>
        </p:nvGrpSpPr>
        <p:grpSpPr>
          <a:xfrm>
            <a:off x="1347971" y="1974574"/>
            <a:ext cx="2621087" cy="1994453"/>
            <a:chOff x="1281712" y="1086678"/>
            <a:chExt cx="2621087" cy="19944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E8C861-8F6D-48BC-86BA-F01894410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1712" y="1377043"/>
              <a:ext cx="2621087" cy="17040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BF95E9-7CD7-4C2C-9B36-F131505C16D1}"/>
                </a:ext>
              </a:extLst>
            </p:cNvPr>
            <p:cNvSpPr txBox="1"/>
            <p:nvPr/>
          </p:nvSpPr>
          <p:spPr>
            <a:xfrm>
              <a:off x="1873226" y="1086678"/>
              <a:ext cx="1512704" cy="302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400" dirty="0">
                  <a:latin typeface="Verdana" pitchFamily="34" charset="0"/>
                </a:rPr>
                <a:t>Probabilistic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8892C6-572A-4314-A242-3FF296AA0C8A}"/>
              </a:ext>
            </a:extLst>
          </p:cNvPr>
          <p:cNvGrpSpPr/>
          <p:nvPr/>
        </p:nvGrpSpPr>
        <p:grpSpPr>
          <a:xfrm>
            <a:off x="6036365" y="1974574"/>
            <a:ext cx="1090487" cy="1994453"/>
            <a:chOff x="6602397" y="1086678"/>
            <a:chExt cx="1090487" cy="19944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F0EEA3-37F4-465F-B9CD-713CFEDCD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6242" y="1377043"/>
              <a:ext cx="948429" cy="170408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40D06D-A7F9-4A29-AF8B-D9D76A32A635}"/>
                </a:ext>
              </a:extLst>
            </p:cNvPr>
            <p:cNvSpPr txBox="1"/>
            <p:nvPr/>
          </p:nvSpPr>
          <p:spPr>
            <a:xfrm>
              <a:off x="6602397" y="1086678"/>
              <a:ext cx="1090487" cy="302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1400" dirty="0">
                  <a:latin typeface="Verdana" pitchFamily="34" charset="0"/>
                </a:rPr>
                <a:t>Discrete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80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52D6AD-09A6-47DD-AC92-BA0555939708}"/>
              </a:ext>
            </a:extLst>
          </p:cNvPr>
          <p:cNvGrpSpPr/>
          <p:nvPr/>
        </p:nvGrpSpPr>
        <p:grpSpPr>
          <a:xfrm>
            <a:off x="408362" y="823291"/>
            <a:ext cx="6376988" cy="3740416"/>
            <a:chOff x="408362" y="823291"/>
            <a:chExt cx="6376988" cy="37404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1209C70-F7D3-4D68-A75C-85DC484F8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362" y="823291"/>
              <a:ext cx="6376988" cy="374041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AAD5B4-C987-416B-99AE-D4C480867F0F}"/>
                </a:ext>
              </a:extLst>
            </p:cNvPr>
            <p:cNvSpPr/>
            <p:nvPr/>
          </p:nvSpPr>
          <p:spPr>
            <a:xfrm>
              <a:off x="408362" y="1476003"/>
              <a:ext cx="2043290" cy="167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53746D0-0380-40FA-A415-22C46EA6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https://CRAN.R-project.org/package=polymapR 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8022989-5A9C-40FE-B253-7BC08EDDB613}"/>
              </a:ext>
            </a:extLst>
          </p:cNvPr>
          <p:cNvSpPr/>
          <p:nvPr/>
        </p:nvSpPr>
        <p:spPr>
          <a:xfrm rot="2792004">
            <a:off x="912364" y="3756809"/>
            <a:ext cx="596649" cy="29337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180433-F5B0-489F-909A-19DCAB13F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804" y="2895075"/>
            <a:ext cx="4748422" cy="16023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492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97F374-A0D8-4BB2-ADF6-D30AF83E6F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8398800" cy="1765165"/>
          </a:xfrm>
        </p:spPr>
        <p:txBody>
          <a:bodyPr/>
          <a:lstStyle/>
          <a:p>
            <a:r>
              <a:rPr lang="en-GB"/>
              <a:t>Automatic building of multi-QTL model</a:t>
            </a:r>
          </a:p>
          <a:p>
            <a:r>
              <a:rPr lang="en-GB"/>
              <a:t>Genotype curation</a:t>
            </a:r>
          </a:p>
          <a:p>
            <a:r>
              <a:rPr lang="en-GB"/>
              <a:t>Visualising meiotic patterns</a:t>
            </a:r>
          </a:p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FB8F35-EDEB-48E4-BBCA-09B5DB65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b="1" i="1" err="1"/>
              <a:t>poly</a:t>
            </a:r>
            <a:r>
              <a:rPr lang="en-GB" b="1" i="1" err="1">
                <a:solidFill>
                  <a:schemeClr val="tx2">
                    <a:lumMod val="75000"/>
                  </a:schemeClr>
                </a:solidFill>
              </a:rPr>
              <a:t>qtl</a:t>
            </a:r>
            <a:r>
              <a:rPr lang="en-GB" b="1" i="1" err="1"/>
              <a:t>R</a:t>
            </a:r>
            <a:r>
              <a:rPr lang="en-GB"/>
              <a:t> updates</a:t>
            </a:r>
          </a:p>
        </p:txBody>
      </p:sp>
    </p:spTree>
    <p:extLst>
      <p:ext uri="{BB962C8B-B14F-4D97-AF65-F5344CB8AC3E}">
        <p14:creationId xmlns:p14="http://schemas.microsoft.com/office/powerpoint/2010/main" val="388690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9CB66-D471-4465-922A-962BA881CC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F374EC-6A50-42F2-8476-ADC27F20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 over </a:t>
            </a:r>
            <a:r>
              <a:rPr lang="en-GB"/>
              <a:t>to RStudio..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74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576832"/>
          </a:xfrm>
        </p:spPr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344558" y="963087"/>
            <a:ext cx="8521146" cy="335049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Polyploids Team @ Wageningen (in particular Chris Maliepaard, Roeland Voorrips &amp; Paul Arens)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Christine Hackett, </a:t>
            </a:r>
            <a:r>
              <a:rPr lang="en-US" sz="1400" dirty="0" err="1">
                <a:latin typeface="+mn-lt"/>
              </a:rPr>
              <a:t>BioSS</a:t>
            </a:r>
            <a:r>
              <a:rPr lang="en-US" sz="1400" dirty="0">
                <a:latin typeface="+mn-lt"/>
              </a:rPr>
              <a:t>, James Hutton Institute, Scotland.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Workshop assistants: Jonathan Kunst &amp; Alejandro Therese Navarro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TKI Polyploids projects &amp; partners (project numbers TU 263, BO-26.03-002-001; KV 1605-20; BO-26.03-009-004)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USDA NIFA Specialty Crop Research Initiative Award # 2020-51181-32156 (09/01/20 - 08/31/24)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493200" y="790649"/>
            <a:ext cx="8398800" cy="3602598"/>
          </a:xfrm>
        </p:spPr>
        <p:txBody>
          <a:bodyPr/>
          <a:lstStyle/>
          <a:p>
            <a:r>
              <a:rPr lang="en-GB" dirty="0"/>
              <a:t>Refresher: </a:t>
            </a:r>
            <a:r>
              <a:rPr lang="en-GB" b="1" i="1" dirty="0" err="1"/>
              <a:t>poly</a:t>
            </a:r>
            <a:r>
              <a:rPr lang="en-GB" b="1" i="1" dirty="0" err="1">
                <a:solidFill>
                  <a:schemeClr val="tx2">
                    <a:lumMod val="75000"/>
                  </a:schemeClr>
                </a:solidFill>
              </a:rPr>
              <a:t>map</a:t>
            </a:r>
            <a:r>
              <a:rPr lang="en-GB" b="1" i="1" dirty="0" err="1"/>
              <a:t>R</a:t>
            </a:r>
            <a:r>
              <a:rPr lang="en-GB" dirty="0"/>
              <a:t> - </a:t>
            </a:r>
            <a:r>
              <a:rPr lang="en-GB" b="1" i="1" dirty="0" err="1"/>
              <a:t>poly</a:t>
            </a:r>
            <a:r>
              <a:rPr lang="en-GB" b="1" i="1" dirty="0" err="1">
                <a:solidFill>
                  <a:schemeClr val="tx2">
                    <a:lumMod val="75000"/>
                  </a:schemeClr>
                </a:solidFill>
              </a:rPr>
              <a:t>qtl</a:t>
            </a:r>
            <a:r>
              <a:rPr lang="en-GB" b="1" i="1" dirty="0" err="1"/>
              <a:t>R</a:t>
            </a:r>
            <a:r>
              <a:rPr lang="en-GB" dirty="0"/>
              <a:t> pipeline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  </a:t>
            </a:r>
          </a:p>
          <a:p>
            <a:r>
              <a:rPr lang="en-GB" b="1" i="1" dirty="0" err="1"/>
              <a:t>poly</a:t>
            </a:r>
            <a:r>
              <a:rPr lang="en-GB" b="1" i="1" dirty="0" err="1">
                <a:solidFill>
                  <a:schemeClr val="tx2">
                    <a:lumMod val="75000"/>
                  </a:schemeClr>
                </a:solidFill>
              </a:rPr>
              <a:t>map</a:t>
            </a:r>
            <a:r>
              <a:rPr lang="en-GB" b="1" i="1" dirty="0" err="1"/>
              <a:t>R</a:t>
            </a:r>
            <a:r>
              <a:rPr lang="en-GB" dirty="0"/>
              <a:t> updates</a:t>
            </a:r>
          </a:p>
          <a:p>
            <a:pPr lvl="1"/>
            <a:r>
              <a:rPr lang="en-GB" dirty="0"/>
              <a:t>probabilistic genotypes</a:t>
            </a:r>
          </a:p>
          <a:p>
            <a:pPr marL="696913" lvl="1" indent="0">
              <a:spcBef>
                <a:spcPts val="0"/>
              </a:spcBef>
              <a:buNone/>
            </a:pPr>
            <a:r>
              <a:rPr lang="en-GB" dirty="0"/>
              <a:t>  </a:t>
            </a:r>
          </a:p>
          <a:p>
            <a:r>
              <a:rPr lang="en-GB" b="1" i="1" dirty="0" err="1"/>
              <a:t>poly</a:t>
            </a:r>
            <a:r>
              <a:rPr lang="en-GB" b="1" i="1" dirty="0" err="1">
                <a:solidFill>
                  <a:schemeClr val="tx2">
                    <a:lumMod val="75000"/>
                  </a:schemeClr>
                </a:solidFill>
              </a:rPr>
              <a:t>qtl</a:t>
            </a:r>
            <a:r>
              <a:rPr lang="en-GB" b="1" i="1" dirty="0" err="1"/>
              <a:t>R</a:t>
            </a:r>
            <a:r>
              <a:rPr lang="en-GB" dirty="0"/>
              <a:t> updates</a:t>
            </a:r>
          </a:p>
          <a:p>
            <a:pPr lvl="1"/>
            <a:r>
              <a:rPr lang="en-GB" dirty="0"/>
              <a:t>automatic building of multi-QTL model</a:t>
            </a:r>
          </a:p>
          <a:p>
            <a:pPr lvl="1"/>
            <a:r>
              <a:rPr lang="en-GB" dirty="0"/>
              <a:t>genotype curation</a:t>
            </a:r>
          </a:p>
          <a:p>
            <a:pPr lvl="1"/>
            <a:r>
              <a:rPr lang="en-GB" dirty="0"/>
              <a:t>visualising meiotic patterns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this workshop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128C5-B065-4FA4-988E-71298F3C7B2F}"/>
              </a:ext>
            </a:extLst>
          </p:cNvPr>
          <p:cNvSpPr txBox="1"/>
          <p:nvPr/>
        </p:nvSpPr>
        <p:spPr>
          <a:xfrm>
            <a:off x="6546574" y="1875183"/>
            <a:ext cx="180229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i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static (here)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A0E5E-29E5-46EE-B7C7-F4A0A32D215D}"/>
              </a:ext>
            </a:extLst>
          </p:cNvPr>
          <p:cNvSpPr txBox="1"/>
          <p:nvPr/>
        </p:nvSpPr>
        <p:spPr>
          <a:xfrm>
            <a:off x="6553200" y="3419367"/>
            <a:ext cx="180229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i="1" dirty="0">
                <a:solidFill>
                  <a:schemeClr val="accent4">
                    <a:lumMod val="50000"/>
                  </a:schemeClr>
                </a:solidFill>
                <a:latin typeface="Verdana" pitchFamily="34" charset="0"/>
              </a:rPr>
              <a:t>live (RStudio)</a:t>
            </a:r>
          </a:p>
        </p:txBody>
      </p:sp>
    </p:spTree>
    <p:extLst>
      <p:ext uri="{BB962C8B-B14F-4D97-AF65-F5344CB8AC3E}">
        <p14:creationId xmlns:p14="http://schemas.microsoft.com/office/powerpoint/2010/main" val="236701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A7EA3D-2B59-4D28-AEB1-55F791A1B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054327"/>
            <a:ext cx="8398800" cy="3398401"/>
          </a:xfrm>
        </p:spPr>
        <p:txBody>
          <a:bodyPr/>
          <a:lstStyle/>
          <a:p>
            <a:r>
              <a:rPr lang="en-GB" dirty="0" err="1"/>
              <a:t>polymapR</a:t>
            </a:r>
            <a:r>
              <a:rPr lang="en-GB" dirty="0"/>
              <a:t> (Bourke </a:t>
            </a:r>
            <a:r>
              <a:rPr lang="en-GB" i="1" dirty="0"/>
              <a:t>et al.</a:t>
            </a:r>
            <a:r>
              <a:rPr lang="en-GB" dirty="0"/>
              <a:t>, 2018) and </a:t>
            </a:r>
            <a:r>
              <a:rPr lang="en-GB" dirty="0" err="1"/>
              <a:t>polyqtlR</a:t>
            </a:r>
            <a:r>
              <a:rPr lang="en-GB" dirty="0"/>
              <a:t> (Bourke </a:t>
            </a:r>
            <a:r>
              <a:rPr lang="en-GB" i="1" dirty="0"/>
              <a:t>et al.</a:t>
            </a:r>
            <a:r>
              <a:rPr lang="en-GB" dirty="0"/>
              <a:t>, 2021) are separate R packages for linkage and QTL mapping</a:t>
            </a:r>
          </a:p>
          <a:p>
            <a:r>
              <a:rPr lang="en-GB" dirty="0"/>
              <a:t>Connection: output of </a:t>
            </a:r>
            <a:r>
              <a:rPr lang="en-GB" dirty="0" err="1"/>
              <a:t>polymapR</a:t>
            </a:r>
            <a:r>
              <a:rPr lang="en-GB" dirty="0"/>
              <a:t> = input of </a:t>
            </a:r>
            <a:r>
              <a:rPr lang="en-GB" dirty="0" err="1"/>
              <a:t>polyqtlR</a:t>
            </a:r>
            <a:endParaRPr lang="en-GB" dirty="0"/>
          </a:p>
          <a:p>
            <a:r>
              <a:rPr lang="en-GB" dirty="0"/>
              <a:t>Developed in stages over a number of mapping projects	</a:t>
            </a:r>
          </a:p>
          <a:p>
            <a:pPr lvl="1">
              <a:lnSpc>
                <a:spcPts val="1600"/>
              </a:lnSpc>
            </a:pPr>
            <a:r>
              <a:rPr lang="en-GB" sz="1600" dirty="0"/>
              <a:t>Auto-tetraploid potato</a:t>
            </a:r>
          </a:p>
          <a:p>
            <a:pPr lvl="1">
              <a:lnSpc>
                <a:spcPts val="1600"/>
              </a:lnSpc>
            </a:pPr>
            <a:r>
              <a:rPr lang="en-GB" sz="1600" dirty="0"/>
              <a:t>Auto-tetraploid rose </a:t>
            </a:r>
          </a:p>
          <a:p>
            <a:pPr lvl="1">
              <a:lnSpc>
                <a:spcPts val="1600"/>
              </a:lnSpc>
            </a:pPr>
            <a:r>
              <a:rPr lang="en-GB" sz="1600" dirty="0"/>
              <a:t>Auto-</a:t>
            </a:r>
            <a:r>
              <a:rPr lang="en-GB" sz="1600" dirty="0" err="1"/>
              <a:t>hexaploid</a:t>
            </a:r>
            <a:r>
              <a:rPr lang="en-GB" sz="1600" dirty="0"/>
              <a:t> chrysanthemum</a:t>
            </a:r>
          </a:p>
          <a:p>
            <a:pPr lvl="1">
              <a:lnSpc>
                <a:spcPts val="1600"/>
              </a:lnSpc>
            </a:pPr>
            <a:r>
              <a:rPr lang="en-GB" sz="1600" dirty="0"/>
              <a:t>Auto-triploid Alstroemeria</a:t>
            </a:r>
          </a:p>
          <a:p>
            <a:pPr lvl="1">
              <a:lnSpc>
                <a:spcPts val="1600"/>
              </a:lnSpc>
            </a:pPr>
            <a:r>
              <a:rPr lang="en-GB" sz="1600" dirty="0"/>
              <a:t>Diploids (2x potato) &amp; </a:t>
            </a:r>
            <a:r>
              <a:rPr lang="en-GB" sz="1600" dirty="0" err="1"/>
              <a:t>allo</a:t>
            </a:r>
            <a:r>
              <a:rPr lang="en-GB" sz="1600" dirty="0"/>
              <a:t>-octoploid strawberry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0BDBB-4445-4651-93D4-E008B232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Refresher: </a:t>
            </a:r>
            <a:r>
              <a:rPr lang="en-GB" b="1" i="1" dirty="0" err="1"/>
              <a:t>poly</a:t>
            </a:r>
            <a:r>
              <a:rPr lang="en-GB" b="1" i="1" dirty="0" err="1">
                <a:solidFill>
                  <a:schemeClr val="tx2">
                    <a:lumMod val="75000"/>
                  </a:schemeClr>
                </a:solidFill>
              </a:rPr>
              <a:t>map</a:t>
            </a:r>
            <a:r>
              <a:rPr lang="en-GB" b="1" i="1" dirty="0" err="1"/>
              <a:t>R</a:t>
            </a:r>
            <a:r>
              <a:rPr lang="en-GB" dirty="0"/>
              <a:t> - </a:t>
            </a:r>
            <a:r>
              <a:rPr lang="en-GB" b="1" i="1" dirty="0" err="1"/>
              <a:t>poly</a:t>
            </a:r>
            <a:r>
              <a:rPr lang="en-GB" b="1" i="1" dirty="0" err="1">
                <a:solidFill>
                  <a:schemeClr val="tx2">
                    <a:lumMod val="75000"/>
                  </a:schemeClr>
                </a:solidFill>
              </a:rPr>
              <a:t>qtl</a:t>
            </a:r>
            <a:r>
              <a:rPr lang="en-GB" b="1" i="1" dirty="0" err="1"/>
              <a:t>R</a:t>
            </a:r>
            <a:r>
              <a:rPr lang="en-GB" dirty="0"/>
              <a:t> pipeline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D7AFF-9390-4201-9401-1667EF4E849C}"/>
              </a:ext>
            </a:extLst>
          </p:cNvPr>
          <p:cNvSpPr txBox="1"/>
          <p:nvPr/>
        </p:nvSpPr>
        <p:spPr>
          <a:xfrm>
            <a:off x="2381682" y="4761013"/>
            <a:ext cx="5251570" cy="23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Bourke </a:t>
            </a:r>
            <a:r>
              <a:rPr lang="en-GB" sz="80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(2018) </a:t>
            </a:r>
            <a:r>
              <a:rPr lang="en-GB" sz="800" i="1" dirty="0">
                <a:latin typeface="Arial" panose="020B0604020202020204" pitchFamily="34" charset="0"/>
                <a:cs typeface="Arial" panose="020B0604020202020204" pitchFamily="34" charset="0"/>
              </a:rPr>
              <a:t>Bioinformatics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34 (20) 3496-3502; Bourke </a:t>
            </a:r>
            <a:r>
              <a:rPr lang="en-GB" sz="80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(2021) </a:t>
            </a:r>
            <a:r>
              <a:rPr lang="en-GB" sz="800" i="1" dirty="0"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37 (21) 3822-3829</a:t>
            </a:r>
          </a:p>
        </p:txBody>
      </p:sp>
    </p:spTree>
    <p:extLst>
      <p:ext uri="{BB962C8B-B14F-4D97-AF65-F5344CB8AC3E}">
        <p14:creationId xmlns:p14="http://schemas.microsoft.com/office/powerpoint/2010/main" val="15811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DC095A-33FF-476B-B5F2-5C68FBF9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Refresher: </a:t>
            </a:r>
            <a:r>
              <a:rPr lang="en-GB" b="1" i="1" dirty="0" err="1"/>
              <a:t>poly</a:t>
            </a:r>
            <a:r>
              <a:rPr lang="en-GB" b="1" i="1" dirty="0" err="1">
                <a:solidFill>
                  <a:schemeClr val="tx2">
                    <a:lumMod val="75000"/>
                  </a:schemeClr>
                </a:solidFill>
              </a:rPr>
              <a:t>map</a:t>
            </a:r>
            <a:r>
              <a:rPr lang="en-GB" b="1" i="1" dirty="0" err="1"/>
              <a:t>R</a:t>
            </a:r>
            <a:endParaRPr lang="en-GB" dirty="0"/>
          </a:p>
        </p:txBody>
      </p:sp>
      <p:pic>
        <p:nvPicPr>
          <p:cNvPr id="5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CC7A0560-2091-4CB5-A988-EBF0743DC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9" y="922530"/>
            <a:ext cx="6579589" cy="373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DC095A-33FF-476B-B5F2-5C68FBF9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Refresher: </a:t>
            </a:r>
            <a:r>
              <a:rPr lang="en-GB" b="1" i="1" dirty="0" err="1"/>
              <a:t>poly</a:t>
            </a:r>
            <a:r>
              <a:rPr lang="en-GB" b="1" i="1" dirty="0" err="1">
                <a:solidFill>
                  <a:schemeClr val="tx2">
                    <a:lumMod val="75000"/>
                  </a:schemeClr>
                </a:solidFill>
              </a:rPr>
              <a:t>qtl</a:t>
            </a:r>
            <a:r>
              <a:rPr lang="en-GB" b="1" i="1" dirty="0" err="1"/>
              <a:t>R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8CB67-F39B-4120-A52B-0FE1E7E9A585}"/>
              </a:ext>
            </a:extLst>
          </p:cNvPr>
          <p:cNvSpPr txBox="1"/>
          <p:nvPr/>
        </p:nvSpPr>
        <p:spPr>
          <a:xfrm>
            <a:off x="344557" y="2398643"/>
            <a:ext cx="675860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IBDs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B9224-268E-4A32-B919-F896B498CCCB}"/>
              </a:ext>
            </a:extLst>
          </p:cNvPr>
          <p:cNvSpPr txBox="1"/>
          <p:nvPr/>
        </p:nvSpPr>
        <p:spPr>
          <a:xfrm>
            <a:off x="344557" y="3107634"/>
            <a:ext cx="675860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Trait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2A91E-3F8B-42E5-AB5D-90D2C44B2AE4}"/>
              </a:ext>
            </a:extLst>
          </p:cNvPr>
          <p:cNvSpPr txBox="1"/>
          <p:nvPr/>
        </p:nvSpPr>
        <p:spPr>
          <a:xfrm>
            <a:off x="344557" y="2753139"/>
            <a:ext cx="675860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+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892A5E3-EA3A-4B10-9C3C-3DE3A9433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04" y="816416"/>
            <a:ext cx="7155651" cy="42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0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A7EA3D-2B59-4D28-AEB1-55F791A1B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863722"/>
            <a:ext cx="8398800" cy="1196991"/>
          </a:xfrm>
        </p:spPr>
        <p:txBody>
          <a:bodyPr/>
          <a:lstStyle/>
          <a:p>
            <a:r>
              <a:rPr lang="en-GB" sz="1600" dirty="0"/>
              <a:t>Mapping resistance to black spot (</a:t>
            </a:r>
            <a:r>
              <a:rPr lang="en-GB" sz="1600" i="1" dirty="0" err="1"/>
              <a:t>Diplocarpon</a:t>
            </a:r>
            <a:r>
              <a:rPr lang="en-GB" sz="1600" i="1" dirty="0"/>
              <a:t> </a:t>
            </a:r>
            <a:r>
              <a:rPr lang="en-GB" sz="1600" i="1" dirty="0" err="1"/>
              <a:t>rosae</a:t>
            </a:r>
            <a:r>
              <a:rPr lang="en-GB" sz="1600" dirty="0"/>
              <a:t>) in 4x rose (Zurn </a:t>
            </a:r>
            <a:r>
              <a:rPr lang="en-GB" sz="1600" i="1" dirty="0"/>
              <a:t>et al.</a:t>
            </a:r>
            <a:r>
              <a:rPr lang="en-GB" sz="1600" dirty="0"/>
              <a:t>, 2020) – 6.5k SNP array markers (Axiom) over 7 linkage groups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0BDBB-4445-4651-93D4-E008B232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Example applications: </a:t>
            </a:r>
            <a:r>
              <a:rPr lang="en-GB" b="1" i="1" dirty="0" err="1"/>
              <a:t>poly</a:t>
            </a:r>
            <a:r>
              <a:rPr lang="en-GB" b="1" i="1" err="1">
                <a:solidFill>
                  <a:schemeClr val="tx2">
                    <a:lumMod val="75000"/>
                  </a:schemeClr>
                </a:solidFill>
              </a:rPr>
              <a:t>map</a:t>
            </a:r>
            <a:r>
              <a:rPr lang="en-GB" b="1" i="1" dirty="0" err="1"/>
              <a:t>R</a:t>
            </a:r>
            <a:r>
              <a:rPr lang="en-GB" dirty="0"/>
              <a:t> - </a:t>
            </a:r>
            <a:r>
              <a:rPr lang="en-GB" b="1" i="1" dirty="0" err="1"/>
              <a:t>poly</a:t>
            </a:r>
            <a:r>
              <a:rPr lang="en-GB" b="1" i="1" err="1">
                <a:solidFill>
                  <a:schemeClr val="tx2">
                    <a:lumMod val="75000"/>
                  </a:schemeClr>
                </a:solidFill>
              </a:rPr>
              <a:t>qtl</a:t>
            </a:r>
            <a:r>
              <a:rPr lang="en-GB" b="1" i="1" dirty="0" err="1"/>
              <a:t>R</a:t>
            </a:r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708AF-540E-4F8C-A3C1-12FE7B2E8285}"/>
              </a:ext>
            </a:extLst>
          </p:cNvPr>
          <p:cNvSpPr txBox="1"/>
          <p:nvPr/>
        </p:nvSpPr>
        <p:spPr>
          <a:xfrm>
            <a:off x="4287709" y="4773600"/>
            <a:ext cx="2955233" cy="23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Zurn 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(2020) </a:t>
            </a:r>
            <a:r>
              <a:rPr lang="en-GB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Theor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. Appl. Genet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133: 2011-2020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2BE4CB-E061-42F8-B9FB-A00903693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018" y="1700355"/>
            <a:ext cx="3921382" cy="28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7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A7EA3D-2B59-4D28-AEB1-55F791A1B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863722"/>
            <a:ext cx="8398800" cy="1196991"/>
          </a:xfrm>
        </p:spPr>
        <p:txBody>
          <a:bodyPr/>
          <a:lstStyle/>
          <a:p>
            <a:r>
              <a:rPr lang="en-GB" sz="1600" dirty="0"/>
              <a:t>Mapping resistance to </a:t>
            </a:r>
            <a:r>
              <a:rPr lang="en-GB" sz="1600" i="1" dirty="0"/>
              <a:t>Pseudomonas </a:t>
            </a:r>
            <a:r>
              <a:rPr lang="en-GB" sz="1600" i="1" dirty="0" err="1"/>
              <a:t>syringae</a:t>
            </a:r>
            <a:r>
              <a:rPr lang="en-GB" sz="1600" dirty="0"/>
              <a:t> in 4x kiwifruit (Tahir </a:t>
            </a:r>
            <a:r>
              <a:rPr lang="en-GB" sz="1600" i="1" dirty="0"/>
              <a:t>et al.</a:t>
            </a:r>
            <a:r>
              <a:rPr lang="en-GB" sz="1600" dirty="0"/>
              <a:t>, 2020) – 39k Capture-</a:t>
            </a:r>
            <a:r>
              <a:rPr lang="en-GB" sz="1600" dirty="0" err="1"/>
              <a:t>Seq</a:t>
            </a:r>
            <a:r>
              <a:rPr lang="en-GB" sz="1600" dirty="0"/>
              <a:t> markers over 29 linkage groups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0BDBB-4445-4651-93D4-E008B232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Example applications: </a:t>
            </a:r>
            <a:r>
              <a:rPr lang="en-GB" b="1" i="1" dirty="0" err="1"/>
              <a:t>poly</a:t>
            </a:r>
            <a:r>
              <a:rPr lang="en-GB" b="1" i="1" err="1">
                <a:solidFill>
                  <a:schemeClr val="tx2">
                    <a:lumMod val="75000"/>
                  </a:schemeClr>
                </a:solidFill>
              </a:rPr>
              <a:t>map</a:t>
            </a:r>
            <a:r>
              <a:rPr lang="en-GB" b="1" i="1" dirty="0" err="1"/>
              <a:t>R</a:t>
            </a:r>
            <a:r>
              <a:rPr lang="en-GB" dirty="0"/>
              <a:t> - </a:t>
            </a:r>
            <a:r>
              <a:rPr lang="en-GB" b="1" i="1" dirty="0" err="1"/>
              <a:t>poly</a:t>
            </a:r>
            <a:r>
              <a:rPr lang="en-GB" b="1" i="1" err="1">
                <a:solidFill>
                  <a:schemeClr val="tx2">
                    <a:lumMod val="75000"/>
                  </a:schemeClr>
                </a:solidFill>
              </a:rPr>
              <a:t>qtl</a:t>
            </a:r>
            <a:r>
              <a:rPr lang="en-GB" b="1" i="1" dirty="0" err="1"/>
              <a:t>R</a:t>
            </a:r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708AF-540E-4F8C-A3C1-12FE7B2E8285}"/>
              </a:ext>
            </a:extLst>
          </p:cNvPr>
          <p:cNvSpPr txBox="1"/>
          <p:nvPr/>
        </p:nvSpPr>
        <p:spPr>
          <a:xfrm>
            <a:off x="4785365" y="4718206"/>
            <a:ext cx="2412261" cy="23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Tahir 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(2020) </a:t>
            </a:r>
            <a:r>
              <a:rPr lang="en-GB" sz="900" i="1" dirty="0">
                <a:latin typeface="Arial" panose="020B0604020202020204" pitchFamily="34" charset="0"/>
                <a:cs typeface="Arial" panose="020B0604020202020204" pitchFamily="34" charset="0"/>
              </a:rPr>
              <a:t>Pathogens 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9 (11) 967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6E9A2F-9F23-4757-8475-57475A0B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68" y="1601822"/>
            <a:ext cx="6869064" cy="26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3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20EB65-F6B4-4A2C-A346-154312ECA4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074867"/>
            <a:ext cx="8398800" cy="2980296"/>
          </a:xfrm>
        </p:spPr>
        <p:txBody>
          <a:bodyPr/>
          <a:lstStyle/>
          <a:p>
            <a:r>
              <a:rPr lang="en-GB" dirty="0"/>
              <a:t>A feature not previously mentioned is the use of </a:t>
            </a:r>
            <a:r>
              <a:rPr lang="en-GB" i="1" dirty="0"/>
              <a:t>probabilistic</a:t>
            </a:r>
            <a:r>
              <a:rPr lang="en-GB" dirty="0"/>
              <a:t> rather than </a:t>
            </a:r>
            <a:r>
              <a:rPr lang="en-GB" i="1" dirty="0"/>
              <a:t>discrete</a:t>
            </a:r>
            <a:r>
              <a:rPr lang="en-GB" dirty="0"/>
              <a:t> genotypes for mapping</a:t>
            </a:r>
          </a:p>
          <a:p>
            <a:endParaRPr lang="en-GB" dirty="0"/>
          </a:p>
          <a:p>
            <a:r>
              <a:rPr lang="en-GB" dirty="0"/>
              <a:t>Genotype-calling is usually probabilistic, requiring an extra step to “discretise” results (rounding them to integers in some way)</a:t>
            </a:r>
          </a:p>
          <a:p>
            <a:endParaRPr lang="en-GB" dirty="0"/>
          </a:p>
          <a:p>
            <a:r>
              <a:rPr lang="en-GB" dirty="0"/>
              <a:t>We can use the probabilities directly without discretising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CAE1A7-CDED-4EC4-970A-BDE387EB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err="1"/>
              <a:t>poly</a:t>
            </a:r>
            <a:r>
              <a:rPr lang="en-GB" b="1" i="1" err="1">
                <a:solidFill>
                  <a:schemeClr val="tx2">
                    <a:lumMod val="75000"/>
                  </a:schemeClr>
                </a:solidFill>
              </a:rPr>
              <a:t>map</a:t>
            </a:r>
            <a:r>
              <a:rPr lang="en-GB" b="1" i="1" dirty="0" err="1"/>
              <a:t>R</a:t>
            </a:r>
            <a:r>
              <a:rPr lang="en-GB" dirty="0"/>
              <a:t> update</a:t>
            </a:r>
          </a:p>
        </p:txBody>
      </p:sp>
    </p:spTree>
    <p:extLst>
      <p:ext uri="{BB962C8B-B14F-4D97-AF65-F5344CB8AC3E}">
        <p14:creationId xmlns:p14="http://schemas.microsoft.com/office/powerpoint/2010/main" val="34221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3348</TotalTime>
  <Words>425</Words>
  <Application>Microsoft Office PowerPoint</Application>
  <PresentationFormat>On-screen Show (16:9)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WUR</vt:lpstr>
      <vt:lpstr>Polyploid linkage &amp; QTL mapping with polymapR and polyqtlR</vt:lpstr>
      <vt:lpstr>Acknowledgements</vt:lpstr>
      <vt:lpstr>Outline of this workshop</vt:lpstr>
      <vt:lpstr>Refresher: polymapR - polyqtlR pipeline</vt:lpstr>
      <vt:lpstr>Refresher: polymapR</vt:lpstr>
      <vt:lpstr>Refresher: polyqtlR</vt:lpstr>
      <vt:lpstr>Example applications: polymapR - polyqtlR </vt:lpstr>
      <vt:lpstr>Example applications: polymapR - polyqtlR </vt:lpstr>
      <vt:lpstr>polymapR update</vt:lpstr>
      <vt:lpstr>polymapR update</vt:lpstr>
      <vt:lpstr>https://CRAN.R-project.org/package=polymapR </vt:lpstr>
      <vt:lpstr>polyqtlR updates</vt:lpstr>
      <vt:lpstr>Switch over to RStudio..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Bourke, Peter</cp:lastModifiedBy>
  <cp:revision>331</cp:revision>
  <dcterms:created xsi:type="dcterms:W3CDTF">2011-09-29T08:30:03Z</dcterms:created>
  <dcterms:modified xsi:type="dcterms:W3CDTF">2022-01-06T09:32:15Z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WHUKW.pptx</vt:lpwstr>
  </property>
</Properties>
</file>