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311" r:id="rId5"/>
    <p:sldId id="261" r:id="rId6"/>
    <p:sldId id="262" r:id="rId7"/>
    <p:sldId id="263" r:id="rId8"/>
    <p:sldId id="317" r:id="rId9"/>
    <p:sldId id="310" r:id="rId10"/>
    <p:sldId id="318" r:id="rId11"/>
    <p:sldId id="269" r:id="rId12"/>
    <p:sldId id="312" r:id="rId13"/>
    <p:sldId id="313" r:id="rId14"/>
    <p:sldId id="314" r:id="rId15"/>
    <p:sldId id="315" r:id="rId16"/>
    <p:sldId id="316" r:id="rId17"/>
    <p:sldId id="309" r:id="rId18"/>
    <p:sldId id="306" r:id="rId19"/>
    <p:sldId id="287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CC00CC"/>
    <a:srgbClr val="990000"/>
    <a:srgbClr val="6699FF"/>
    <a:srgbClr val="33CC33"/>
    <a:srgbClr val="CC0066"/>
    <a:srgbClr val="9D2235"/>
    <a:srgbClr val="FFCCCC"/>
    <a:srgbClr val="FF99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D74AA-9E1C-43F6-AB90-47A71F45B928}" type="doc">
      <dgm:prSet loTypeId="urn:microsoft.com/office/officeart/2005/8/layout/hierarchy5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B929B6-28D5-4843-8B06-59C2F99432A2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400" dirty="0"/>
            <a:t>FRS – </a:t>
          </a:r>
          <a:r>
            <a:rPr lang="en-US" sz="1600" dirty="0"/>
            <a:t>Clarksville</a:t>
          </a:r>
          <a:r>
            <a:rPr lang="en-US" sz="1400" dirty="0"/>
            <a:t>, AR</a:t>
          </a:r>
        </a:p>
      </dgm:t>
    </dgm:pt>
    <dgm:pt modelId="{61DCEE4C-CEFD-4C4C-A36F-EDFCF3C84C40}" type="parTrans" cxnId="{B981652A-A22B-49E0-B433-9F7810C53C99}">
      <dgm:prSet/>
      <dgm:spPr/>
      <dgm:t>
        <a:bodyPr/>
        <a:lstStyle/>
        <a:p>
          <a:endParaRPr lang="en-US"/>
        </a:p>
      </dgm:t>
    </dgm:pt>
    <dgm:pt modelId="{6FE35925-4C20-4794-9203-8A1E2B0F2A78}" type="sibTrans" cxnId="{B981652A-A22B-49E0-B433-9F7810C53C99}">
      <dgm:prSet/>
      <dgm:spPr/>
      <dgm:t>
        <a:bodyPr/>
        <a:lstStyle/>
        <a:p>
          <a:endParaRPr lang="en-US"/>
        </a:p>
      </dgm:t>
    </dgm:pt>
    <dgm:pt modelId="{E2D4D5A9-EEF8-4670-987C-5889FD88F9C2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Fruit Harvest</a:t>
          </a:r>
        </a:p>
      </dgm:t>
    </dgm:pt>
    <dgm:pt modelId="{8D2AD835-B007-4BC0-9532-03762507FC43}" type="parTrans" cxnId="{A458BBDB-A0DB-470A-B582-579695E3788B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3B042CB-C1B6-47F0-B880-49816E782E15}" type="sibTrans" cxnId="{A458BBDB-A0DB-470A-B582-579695E3788B}">
      <dgm:prSet/>
      <dgm:spPr/>
      <dgm:t>
        <a:bodyPr/>
        <a:lstStyle/>
        <a:p>
          <a:endParaRPr lang="en-US"/>
        </a:p>
      </dgm:t>
    </dgm:pt>
    <dgm:pt modelId="{F80D4848-BC7C-419F-8ED1-802EA522E0A0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Imaging Pipeline</a:t>
          </a:r>
        </a:p>
      </dgm:t>
    </dgm:pt>
    <dgm:pt modelId="{A7B6753C-3027-4483-86E8-0AEF20868581}" type="parTrans" cxnId="{692AA9AA-8721-4865-91E4-70C6762EA461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9C0C66CA-4A2A-4E36-B04B-5D323100D58D}" type="sibTrans" cxnId="{692AA9AA-8721-4865-91E4-70C6762EA461}">
      <dgm:prSet/>
      <dgm:spPr/>
      <dgm:t>
        <a:bodyPr/>
        <a:lstStyle/>
        <a:p>
          <a:endParaRPr lang="en-US"/>
        </a:p>
      </dgm:t>
    </dgm:pt>
    <dgm:pt modelId="{6914A740-E119-46CF-BF4B-B9EEC7A37AD2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Fruit Morphology</a:t>
          </a:r>
        </a:p>
      </dgm:t>
    </dgm:pt>
    <dgm:pt modelId="{A03E30A4-6B7D-4962-8494-533FECA76B17}" type="parTrans" cxnId="{0E4427E5-A88A-4B79-A24E-CD9BB41906D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57E545F-E03C-4F53-B263-47F4FAEEF781}" type="sibTrans" cxnId="{0E4427E5-A88A-4B79-A24E-CD9BB41906DC}">
      <dgm:prSet/>
      <dgm:spPr/>
      <dgm:t>
        <a:bodyPr/>
        <a:lstStyle/>
        <a:p>
          <a:endParaRPr lang="en-US"/>
        </a:p>
      </dgm:t>
    </dgm:pt>
    <dgm:pt modelId="{BC5E7FC3-7049-4C6B-B349-972193F8973F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Note-Taking</a:t>
          </a:r>
          <a:endParaRPr lang="en-US" sz="1400" dirty="0"/>
        </a:p>
      </dgm:t>
    </dgm:pt>
    <dgm:pt modelId="{4D816AC6-E9AA-4A81-90F1-F5FBF20D5914}" type="parTrans" cxnId="{8C621F29-3B32-4164-AAC0-FC71B37D29AF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B228EDF-3B8D-4BD8-91CE-E2DF41CEB84B}" type="sibTrans" cxnId="{8C621F29-3B32-4164-AAC0-FC71B37D29AF}">
      <dgm:prSet/>
      <dgm:spPr/>
      <dgm:t>
        <a:bodyPr/>
        <a:lstStyle/>
        <a:p>
          <a:endParaRPr lang="en-US"/>
        </a:p>
      </dgm:t>
    </dgm:pt>
    <dgm:pt modelId="{ECE54F94-F59F-4AFD-96DF-44EBCE0B6A2D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Tissue</a:t>
          </a:r>
          <a:r>
            <a:rPr lang="en-US" sz="1400" dirty="0"/>
            <a:t> Collection</a:t>
          </a:r>
        </a:p>
      </dgm:t>
    </dgm:pt>
    <dgm:pt modelId="{892CB83F-4A0F-470A-8F13-549458E31600}" type="parTrans" cxnId="{464B046A-28D1-417A-8FD8-22FA91E2AE45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7EE6E719-F911-40F5-B45D-3051F7C0E32A}" type="sibTrans" cxnId="{464B046A-28D1-417A-8FD8-22FA91E2AE45}">
      <dgm:prSet/>
      <dgm:spPr/>
      <dgm:t>
        <a:bodyPr/>
        <a:lstStyle/>
        <a:p>
          <a:endParaRPr lang="en-US"/>
        </a:p>
      </dgm:t>
    </dgm:pt>
    <dgm:pt modelId="{904707C8-EBED-4630-A98D-EAEA6E80FA6B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Sequencing</a:t>
          </a:r>
          <a:endParaRPr lang="en-US" sz="1400" dirty="0"/>
        </a:p>
      </dgm:t>
    </dgm:pt>
    <dgm:pt modelId="{36CEDEAC-4888-41F3-BAEF-45DBF7C7A38C}" type="parTrans" cxnId="{BFDF2E1B-5E72-4A9D-8D22-1F411B816109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91D8744-4241-446C-A70B-CBCE5A74643F}" type="sibTrans" cxnId="{BFDF2E1B-5E72-4A9D-8D22-1F411B816109}">
      <dgm:prSet/>
      <dgm:spPr/>
      <dgm:t>
        <a:bodyPr/>
        <a:lstStyle/>
        <a:p>
          <a:endParaRPr lang="en-US"/>
        </a:p>
      </dgm:t>
    </dgm:pt>
    <dgm:pt modelId="{3B4BA1FE-AA92-46F1-A6FB-EAB4ECF28D21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Seed Pipeline</a:t>
          </a:r>
        </a:p>
      </dgm:t>
    </dgm:pt>
    <dgm:pt modelId="{DB125419-AC9F-4464-867C-D6D16B94DCB5}" type="parTrans" cxnId="{27068BC5-116C-43EB-A25B-D58412872ED6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BB822EA-2490-46AC-8757-40A0B4ADE18D}" type="sibTrans" cxnId="{27068BC5-116C-43EB-A25B-D58412872ED6}">
      <dgm:prSet/>
      <dgm:spPr/>
      <dgm:t>
        <a:bodyPr/>
        <a:lstStyle/>
        <a:p>
          <a:endParaRPr lang="en-US"/>
        </a:p>
      </dgm:t>
    </dgm:pt>
    <dgm:pt modelId="{FC7555D0-813F-40B0-9C73-0CAF8D639186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Composition Pipeline</a:t>
          </a:r>
        </a:p>
      </dgm:t>
    </dgm:pt>
    <dgm:pt modelId="{82C2F67D-BB3A-49A2-AB3C-E8DA11EBB161}" type="parTrans" cxnId="{9E925923-21B1-4384-B9AE-04057452075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353B39D-2625-469E-AC27-4A571B45DDEE}" type="sibTrans" cxnId="{9E925923-21B1-4384-B9AE-040574520750}">
      <dgm:prSet/>
      <dgm:spPr/>
      <dgm:t>
        <a:bodyPr/>
        <a:lstStyle/>
        <a:p>
          <a:endParaRPr lang="en-US"/>
        </a:p>
      </dgm:t>
    </dgm:pt>
    <dgm:pt modelId="{F88445F3-3333-419E-9984-991A95A7F6A0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SNP Calling and Filtering</a:t>
          </a:r>
        </a:p>
      </dgm:t>
    </dgm:pt>
    <dgm:pt modelId="{AFD5F386-D20B-4977-A3E4-33B8981B52DA}" type="parTrans" cxnId="{DEB44F09-82FE-42DC-A10F-97D8BE9261E9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DE987D5-A243-4E6A-964E-BD6829B33DBD}" type="sibTrans" cxnId="{DEB44F09-82FE-42DC-A10F-97D8BE9261E9}">
      <dgm:prSet/>
      <dgm:spPr/>
      <dgm:t>
        <a:bodyPr/>
        <a:lstStyle/>
        <a:p>
          <a:endParaRPr lang="en-US"/>
        </a:p>
      </dgm:t>
    </dgm:pt>
    <dgm:pt modelId="{3F224FBC-54FA-4C5E-92D0-ADBD0EB298CD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Farm</a:t>
          </a:r>
        </a:p>
      </dgm:t>
    </dgm:pt>
    <dgm:pt modelId="{46FA8BEF-54E9-4F3A-8D20-B57D605852F7}" type="parTrans" cxnId="{9E385BAF-81FD-4868-81AA-C5FE855B7E5B}">
      <dgm:prSet/>
      <dgm:spPr/>
      <dgm:t>
        <a:bodyPr/>
        <a:lstStyle/>
        <a:p>
          <a:endParaRPr lang="en-US"/>
        </a:p>
      </dgm:t>
    </dgm:pt>
    <dgm:pt modelId="{919E9397-D127-4605-B864-FB4EFE85C63F}" type="sibTrans" cxnId="{9E385BAF-81FD-4868-81AA-C5FE855B7E5B}">
      <dgm:prSet/>
      <dgm:spPr/>
      <dgm:t>
        <a:bodyPr/>
        <a:lstStyle/>
        <a:p>
          <a:endParaRPr lang="en-US"/>
        </a:p>
      </dgm:t>
    </dgm:pt>
    <dgm:pt modelId="{F5B6ED6D-FC96-4FAD-B9C5-5446FB70A907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Sample Collection</a:t>
          </a:r>
        </a:p>
      </dgm:t>
    </dgm:pt>
    <dgm:pt modelId="{DF570754-B7E0-4950-8F8E-D503C5B9F6DD}" type="parTrans" cxnId="{E7EDC956-D9BA-434C-89AB-AE292EE3D079}">
      <dgm:prSet/>
      <dgm:spPr/>
      <dgm:t>
        <a:bodyPr/>
        <a:lstStyle/>
        <a:p>
          <a:endParaRPr lang="en-US"/>
        </a:p>
      </dgm:t>
    </dgm:pt>
    <dgm:pt modelId="{DAC74EEB-DDAE-4534-A676-011B5E8EC08A}" type="sibTrans" cxnId="{E7EDC956-D9BA-434C-89AB-AE292EE3D079}">
      <dgm:prSet/>
      <dgm:spPr/>
      <dgm:t>
        <a:bodyPr/>
        <a:lstStyle/>
        <a:p>
          <a:endParaRPr lang="en-US"/>
        </a:p>
      </dgm:t>
    </dgm:pt>
    <dgm:pt modelId="{DFB70A17-1724-4092-8853-26B2B31018F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Data Collection</a:t>
          </a:r>
        </a:p>
      </dgm:t>
    </dgm:pt>
    <dgm:pt modelId="{6EF50D89-76F5-426E-ADCD-1948F350917E}" type="parTrans" cxnId="{3CFABC70-24BC-410B-A6F5-C126B0477705}">
      <dgm:prSet/>
      <dgm:spPr/>
      <dgm:t>
        <a:bodyPr/>
        <a:lstStyle/>
        <a:p>
          <a:endParaRPr lang="en-US"/>
        </a:p>
      </dgm:t>
    </dgm:pt>
    <dgm:pt modelId="{778FFD8E-1687-4D2B-8C8C-29E948A96AD6}" type="sibTrans" cxnId="{3CFABC70-24BC-410B-A6F5-C126B0477705}">
      <dgm:prSet/>
      <dgm:spPr/>
      <dgm:t>
        <a:bodyPr/>
        <a:lstStyle/>
        <a:p>
          <a:endParaRPr lang="en-US"/>
        </a:p>
      </dgm:t>
    </dgm:pt>
    <dgm:pt modelId="{D5F950B8-790F-465C-BA20-87838716AA70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Analysis</a:t>
          </a:r>
        </a:p>
      </dgm:t>
    </dgm:pt>
    <dgm:pt modelId="{7859726F-2CE2-4AC8-9682-9CF990D8E74C}" type="parTrans" cxnId="{375201AE-8A40-4EF1-9536-BACF861A3F11}">
      <dgm:prSet/>
      <dgm:spPr/>
      <dgm:t>
        <a:bodyPr/>
        <a:lstStyle/>
        <a:p>
          <a:endParaRPr lang="en-US"/>
        </a:p>
      </dgm:t>
    </dgm:pt>
    <dgm:pt modelId="{87E99A5F-4049-4851-B164-989E3974261C}" type="sibTrans" cxnId="{375201AE-8A40-4EF1-9536-BACF861A3F11}">
      <dgm:prSet/>
      <dgm:spPr/>
      <dgm:t>
        <a:bodyPr/>
        <a:lstStyle/>
        <a:p>
          <a:endParaRPr lang="en-US"/>
        </a:p>
      </dgm:t>
    </dgm:pt>
    <dgm:pt modelId="{324D87B0-B061-4BF9-B4D0-54737C358933}">
      <dgm:prSet phldrT="[Text]"/>
      <dgm:spPr/>
      <dgm:t>
        <a:bodyPr/>
        <a:lstStyle/>
        <a:p>
          <a:endParaRPr lang="en-US" dirty="0"/>
        </a:p>
      </dgm:t>
    </dgm:pt>
    <dgm:pt modelId="{6D10B7B9-AC69-46F9-A57A-C7FB03822A59}" type="parTrans" cxnId="{1C359923-BE17-4F4A-8F4D-29A43974F931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FEEAC9B-77B2-4B00-8943-979549CCD84F}" type="sibTrans" cxnId="{1C359923-BE17-4F4A-8F4D-29A43974F931}">
      <dgm:prSet/>
      <dgm:spPr/>
      <dgm:t>
        <a:bodyPr/>
        <a:lstStyle/>
        <a:p>
          <a:endParaRPr lang="en-US"/>
        </a:p>
      </dgm:t>
    </dgm:pt>
    <dgm:pt modelId="{79BAEBF8-E451-4594-9BB5-59E501CDE687}">
      <dgm:prSet phldrT="[Text]"/>
      <dgm:spPr/>
      <dgm:t>
        <a:bodyPr/>
        <a:lstStyle/>
        <a:p>
          <a:endParaRPr lang="en-US" dirty="0"/>
        </a:p>
      </dgm:t>
    </dgm:pt>
    <dgm:pt modelId="{096AB5E8-2C56-43B2-881F-24BAB861313F}" type="parTrans" cxnId="{89541CC9-EA16-477D-8299-3F32CB69EF6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7DBB6A4-8B36-4BD8-829D-66F6B4E5A78E}" type="sibTrans" cxnId="{89541CC9-EA16-477D-8299-3F32CB69EF63}">
      <dgm:prSet/>
      <dgm:spPr/>
      <dgm:t>
        <a:bodyPr/>
        <a:lstStyle/>
        <a:p>
          <a:endParaRPr lang="en-US"/>
        </a:p>
      </dgm:t>
    </dgm:pt>
    <dgm:pt modelId="{2241741C-33CD-4B34-BA5F-3CBC11431884}">
      <dgm:prSet phldrT="[Text]"/>
      <dgm:spPr>
        <a:solidFill>
          <a:srgbClr val="9D2235"/>
        </a:solidFill>
      </dgm:spPr>
      <dgm:t>
        <a:bodyPr/>
        <a:lstStyle/>
        <a:p>
          <a:endParaRPr lang="en-US" dirty="0"/>
        </a:p>
      </dgm:t>
    </dgm:pt>
    <dgm:pt modelId="{EC822DDC-2BE8-44B0-9DEB-8A1FB86B5F96}" type="parTrans" cxnId="{9D8C61B5-566E-4FF6-A8BC-A46AF6B2FD7E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A14B3EC-3296-469F-AD76-4A97142FFE56}" type="sibTrans" cxnId="{9D8C61B5-566E-4FF6-A8BC-A46AF6B2FD7E}">
      <dgm:prSet/>
      <dgm:spPr/>
      <dgm:t>
        <a:bodyPr/>
        <a:lstStyle/>
        <a:p>
          <a:endParaRPr lang="en-US"/>
        </a:p>
      </dgm:t>
    </dgm:pt>
    <dgm:pt modelId="{3BF60750-A2F6-443A-8671-EF9A535E1F05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 BLUPs</a:t>
          </a:r>
        </a:p>
      </dgm:t>
    </dgm:pt>
    <dgm:pt modelId="{3D74F49D-8130-46D4-BE78-C6D1C598C603}" type="parTrans" cxnId="{C9D43182-F05C-4392-9E87-8A7E32680122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1D2A7C7-A58F-4FB0-A5C2-039E4B0F64E3}" type="sibTrans" cxnId="{C9D43182-F05C-4392-9E87-8A7E32680122}">
      <dgm:prSet/>
      <dgm:spPr/>
      <dgm:t>
        <a:bodyPr/>
        <a:lstStyle/>
        <a:p>
          <a:endParaRPr lang="en-US"/>
        </a:p>
      </dgm:t>
    </dgm:pt>
    <dgm:pt modelId="{CD0E309A-2833-41CC-9239-16DEE53F2485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Linkage Disequilibrium</a:t>
          </a:r>
        </a:p>
      </dgm:t>
    </dgm:pt>
    <dgm:pt modelId="{449CA16F-43E7-460F-9A59-944E469960A5}" type="parTrans" cxnId="{14AE5952-74ED-45AF-BF8E-AC19BDCFD395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E3B151B-B19E-461E-8A31-BA53848F7560}" type="sibTrans" cxnId="{14AE5952-74ED-45AF-BF8E-AC19BDCFD395}">
      <dgm:prSet/>
      <dgm:spPr/>
      <dgm:t>
        <a:bodyPr/>
        <a:lstStyle/>
        <a:p>
          <a:endParaRPr lang="en-US"/>
        </a:p>
      </dgm:t>
    </dgm:pt>
    <dgm:pt modelId="{78605C07-BD2F-464D-B7E5-624915786E5F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Population Structure </a:t>
          </a:r>
        </a:p>
      </dgm:t>
    </dgm:pt>
    <dgm:pt modelId="{D5AAF52D-9BB8-4CA4-90DD-0163DFE10C5C}" type="parTrans" cxnId="{28B58F07-ADC1-4AA2-80EE-5E5F2889AF28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377E707-FA58-480D-B3F4-2D0928777460}" type="sibTrans" cxnId="{28B58F07-ADC1-4AA2-80EE-5E5F2889AF28}">
      <dgm:prSet/>
      <dgm:spPr/>
      <dgm:t>
        <a:bodyPr/>
        <a:lstStyle/>
        <a:p>
          <a:endParaRPr lang="en-US"/>
        </a:p>
      </dgm:t>
    </dgm:pt>
    <dgm:pt modelId="{CF86A4C6-7A93-43B4-9DA0-4FAAC433C7AF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GWAS</a:t>
          </a:r>
        </a:p>
      </dgm:t>
    </dgm:pt>
    <dgm:pt modelId="{4EAD9ED1-A84F-4E86-BAAD-B575184FC47A}" type="parTrans" cxnId="{C4DD0572-0863-49C5-8605-AB4D023C0B5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7EC8FA7-CF5B-49E4-8C63-D2E7AAC57763}" type="sibTrans" cxnId="{C4DD0572-0863-49C5-8605-AB4D023C0B53}">
      <dgm:prSet/>
      <dgm:spPr/>
      <dgm:t>
        <a:bodyPr/>
        <a:lstStyle/>
        <a:p>
          <a:endParaRPr lang="en-US"/>
        </a:p>
      </dgm:t>
    </dgm:pt>
    <dgm:pt modelId="{97771AFF-68B0-4853-8EA2-541B2A4184D1}">
      <dgm:prSet phldrT="[Text]"/>
      <dgm:spPr/>
      <dgm:t>
        <a:bodyPr/>
        <a:lstStyle/>
        <a:p>
          <a:r>
            <a:rPr lang="en-US" dirty="0"/>
            <a:t>GWAS</a:t>
          </a:r>
        </a:p>
      </dgm:t>
    </dgm:pt>
    <dgm:pt modelId="{F5653850-FE7B-4DFB-8846-62DB2734348A}" type="parTrans" cxnId="{971A44CC-7D53-47ED-8CE1-36B3CB01F1C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700A8A8-CB9B-4E78-A032-8FA4C3F49BCB}" type="sibTrans" cxnId="{971A44CC-7D53-47ED-8CE1-36B3CB01F1C7}">
      <dgm:prSet/>
      <dgm:spPr/>
      <dgm:t>
        <a:bodyPr/>
        <a:lstStyle/>
        <a:p>
          <a:endParaRPr lang="en-US"/>
        </a:p>
      </dgm:t>
    </dgm:pt>
    <dgm:pt modelId="{79BBD61F-07A9-4DE9-8067-D14B685AD950}">
      <dgm:prSet phldrT="[Text]" custT="1"/>
      <dgm:spPr>
        <a:solidFill>
          <a:srgbClr val="9D2235"/>
        </a:solidFill>
      </dgm:spPr>
      <dgm:t>
        <a:bodyPr/>
        <a:lstStyle/>
        <a:p>
          <a:r>
            <a:rPr lang="en-US" sz="1600" dirty="0"/>
            <a:t>Candidate Validation</a:t>
          </a:r>
        </a:p>
      </dgm:t>
    </dgm:pt>
    <dgm:pt modelId="{D556F8F6-4DD5-4969-9F32-EB0A5BE523E9}" type="parTrans" cxnId="{2055F555-D717-4411-AD8B-E38F1593A13D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695BBAA-E599-45AA-9F7E-A50E10926B13}" type="sibTrans" cxnId="{2055F555-D717-4411-AD8B-E38F1593A13D}">
      <dgm:prSet/>
      <dgm:spPr/>
      <dgm:t>
        <a:bodyPr/>
        <a:lstStyle/>
        <a:p>
          <a:endParaRPr lang="en-US"/>
        </a:p>
      </dgm:t>
    </dgm:pt>
    <dgm:pt modelId="{88C1B8AD-345B-4EF0-916A-99350D2DCB0B}" type="pres">
      <dgm:prSet presAssocID="{BC7D74AA-9E1C-43F6-AB90-47A71F45B92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5D00C56-0C55-421B-90A0-940B9A15EAD4}" type="pres">
      <dgm:prSet presAssocID="{BC7D74AA-9E1C-43F6-AB90-47A71F45B928}" presName="hierFlow" presStyleCnt="0"/>
      <dgm:spPr/>
    </dgm:pt>
    <dgm:pt modelId="{F4C918F9-1026-4775-9DF4-8CD8A88015A8}" type="pres">
      <dgm:prSet presAssocID="{BC7D74AA-9E1C-43F6-AB90-47A71F45B928}" presName="firstBuf" presStyleCnt="0"/>
      <dgm:spPr/>
    </dgm:pt>
    <dgm:pt modelId="{E84DB23F-5B0C-4ABA-B3BA-5DEABFE77999}" type="pres">
      <dgm:prSet presAssocID="{BC7D74AA-9E1C-43F6-AB90-47A71F45B92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297974F-2166-4501-9C2B-DF7147C02F6F}" type="pres">
      <dgm:prSet presAssocID="{30B929B6-28D5-4843-8B06-59C2F99432A2}" presName="Name17" presStyleCnt="0"/>
      <dgm:spPr/>
    </dgm:pt>
    <dgm:pt modelId="{7AA6F949-DC49-40A2-9BDF-440A5253211F}" type="pres">
      <dgm:prSet presAssocID="{30B929B6-28D5-4843-8B06-59C2F99432A2}" presName="level1Shape" presStyleLbl="node0" presStyleIdx="0" presStyleCnt="1" custScaleY="153055">
        <dgm:presLayoutVars>
          <dgm:chPref val="3"/>
        </dgm:presLayoutVars>
      </dgm:prSet>
      <dgm:spPr/>
    </dgm:pt>
    <dgm:pt modelId="{22A26800-742A-4E01-A060-91CE46A28FEF}" type="pres">
      <dgm:prSet presAssocID="{30B929B6-28D5-4843-8B06-59C2F99432A2}" presName="hierChild2" presStyleCnt="0"/>
      <dgm:spPr/>
    </dgm:pt>
    <dgm:pt modelId="{9F02EDBE-BEAF-4C18-8839-ECD4CD5E58F9}" type="pres">
      <dgm:prSet presAssocID="{8D2AD835-B007-4BC0-9532-03762507FC43}" presName="Name25" presStyleLbl="parChTrans1D2" presStyleIdx="0" presStyleCnt="3"/>
      <dgm:spPr/>
    </dgm:pt>
    <dgm:pt modelId="{B886E804-9AF5-41E2-AB6A-83EF674E1DE5}" type="pres">
      <dgm:prSet presAssocID="{8D2AD835-B007-4BC0-9532-03762507FC43}" presName="connTx" presStyleLbl="parChTrans1D2" presStyleIdx="0" presStyleCnt="3"/>
      <dgm:spPr/>
    </dgm:pt>
    <dgm:pt modelId="{53CE5D54-EE9F-4A81-BEF6-7AF29B947C57}" type="pres">
      <dgm:prSet presAssocID="{E2D4D5A9-EEF8-4670-987C-5889FD88F9C2}" presName="Name30" presStyleCnt="0"/>
      <dgm:spPr/>
    </dgm:pt>
    <dgm:pt modelId="{9E81C998-730C-406D-B123-C5C53F118D82}" type="pres">
      <dgm:prSet presAssocID="{E2D4D5A9-EEF8-4670-987C-5889FD88F9C2}" presName="level2Shape" presStyleLbl="node2" presStyleIdx="0" presStyleCnt="3"/>
      <dgm:spPr/>
    </dgm:pt>
    <dgm:pt modelId="{E157BB95-1ABD-4002-9693-9009DEAB414D}" type="pres">
      <dgm:prSet presAssocID="{E2D4D5A9-EEF8-4670-987C-5889FD88F9C2}" presName="hierChild3" presStyleCnt="0"/>
      <dgm:spPr/>
    </dgm:pt>
    <dgm:pt modelId="{AA233584-0553-4513-B6D6-6339AD6A0CF2}" type="pres">
      <dgm:prSet presAssocID="{A7B6753C-3027-4483-86E8-0AEF20868581}" presName="Name25" presStyleLbl="parChTrans1D3" presStyleIdx="0" presStyleCnt="5"/>
      <dgm:spPr/>
    </dgm:pt>
    <dgm:pt modelId="{2D1F4E59-0EA6-46C0-8A39-0A472CAC5C6C}" type="pres">
      <dgm:prSet presAssocID="{A7B6753C-3027-4483-86E8-0AEF20868581}" presName="connTx" presStyleLbl="parChTrans1D3" presStyleIdx="0" presStyleCnt="5"/>
      <dgm:spPr/>
    </dgm:pt>
    <dgm:pt modelId="{627B501D-41A3-417F-9F8A-DAA98FB0977B}" type="pres">
      <dgm:prSet presAssocID="{F80D4848-BC7C-419F-8ED1-802EA522E0A0}" presName="Name30" presStyleCnt="0"/>
      <dgm:spPr/>
    </dgm:pt>
    <dgm:pt modelId="{C728C66D-9555-4088-AAC0-616B13D08F47}" type="pres">
      <dgm:prSet presAssocID="{F80D4848-BC7C-419F-8ED1-802EA522E0A0}" presName="level2Shape" presStyleLbl="node3" presStyleIdx="0" presStyleCnt="5"/>
      <dgm:spPr/>
    </dgm:pt>
    <dgm:pt modelId="{94DBAF02-9649-4392-BF24-8721FC12F7E5}" type="pres">
      <dgm:prSet presAssocID="{F80D4848-BC7C-419F-8ED1-802EA522E0A0}" presName="hierChild3" presStyleCnt="0"/>
      <dgm:spPr/>
    </dgm:pt>
    <dgm:pt modelId="{C87BE9EB-9956-46CE-8643-B35C860E1F4A}" type="pres">
      <dgm:prSet presAssocID="{6D10B7B9-AC69-46F9-A57A-C7FB03822A59}" presName="Name25" presStyleLbl="parChTrans1D4" presStyleIdx="0" presStyleCnt="10"/>
      <dgm:spPr/>
    </dgm:pt>
    <dgm:pt modelId="{6774D455-8B32-4C31-8DF3-45E46F9B2CC5}" type="pres">
      <dgm:prSet presAssocID="{6D10B7B9-AC69-46F9-A57A-C7FB03822A59}" presName="connTx" presStyleLbl="parChTrans1D4" presStyleIdx="0" presStyleCnt="10"/>
      <dgm:spPr/>
    </dgm:pt>
    <dgm:pt modelId="{7C15CDE4-3E5E-4F86-8904-38E2B390B379}" type="pres">
      <dgm:prSet presAssocID="{324D87B0-B061-4BF9-B4D0-54737C358933}" presName="Name30" presStyleCnt="0"/>
      <dgm:spPr/>
    </dgm:pt>
    <dgm:pt modelId="{651B3766-02B5-4896-8D94-A47532CE2E31}" type="pres">
      <dgm:prSet presAssocID="{324D87B0-B061-4BF9-B4D0-54737C358933}" presName="level2Shape" presStyleLbl="node4" presStyleIdx="0" presStyleCnt="10" custLinFactY="78811" custLinFactNeighborX="-791" custLinFactNeighborY="100000"/>
      <dgm:spPr/>
    </dgm:pt>
    <dgm:pt modelId="{515070FB-E2D2-4C85-805B-42911D3A1601}" type="pres">
      <dgm:prSet presAssocID="{324D87B0-B061-4BF9-B4D0-54737C358933}" presName="hierChild3" presStyleCnt="0"/>
      <dgm:spPr/>
    </dgm:pt>
    <dgm:pt modelId="{A7B8C39E-B351-4679-8C42-DCC887D29E0C}" type="pres">
      <dgm:prSet presAssocID="{A03E30A4-6B7D-4962-8494-533FECA76B17}" presName="Name25" presStyleLbl="parChTrans1D3" presStyleIdx="1" presStyleCnt="5"/>
      <dgm:spPr/>
    </dgm:pt>
    <dgm:pt modelId="{223D663D-D6FC-41B7-AD3C-D6E392C6386C}" type="pres">
      <dgm:prSet presAssocID="{A03E30A4-6B7D-4962-8494-533FECA76B17}" presName="connTx" presStyleLbl="parChTrans1D3" presStyleIdx="1" presStyleCnt="5"/>
      <dgm:spPr/>
    </dgm:pt>
    <dgm:pt modelId="{DBD7A914-15E4-44CB-BBB1-2E674B9D48AD}" type="pres">
      <dgm:prSet presAssocID="{6914A740-E119-46CF-BF4B-B9EEC7A37AD2}" presName="Name30" presStyleCnt="0"/>
      <dgm:spPr/>
    </dgm:pt>
    <dgm:pt modelId="{00733223-F011-4008-A176-D1D65A5A30E8}" type="pres">
      <dgm:prSet presAssocID="{6914A740-E119-46CF-BF4B-B9EEC7A37AD2}" presName="level2Shape" presStyleLbl="node3" presStyleIdx="1" presStyleCnt="5"/>
      <dgm:spPr/>
    </dgm:pt>
    <dgm:pt modelId="{23F1AF37-7777-4019-80B5-0C4D86661581}" type="pres">
      <dgm:prSet presAssocID="{6914A740-E119-46CF-BF4B-B9EEC7A37AD2}" presName="hierChild3" presStyleCnt="0"/>
      <dgm:spPr/>
    </dgm:pt>
    <dgm:pt modelId="{AA0DF1BF-E450-49BC-9330-8D19E4492B70}" type="pres">
      <dgm:prSet presAssocID="{096AB5E8-2C56-43B2-881F-24BAB861313F}" presName="Name25" presStyleLbl="parChTrans1D4" presStyleIdx="1" presStyleCnt="10"/>
      <dgm:spPr/>
    </dgm:pt>
    <dgm:pt modelId="{E6EEE1AC-75F8-4053-88E1-05A750A7B0A8}" type="pres">
      <dgm:prSet presAssocID="{096AB5E8-2C56-43B2-881F-24BAB861313F}" presName="connTx" presStyleLbl="parChTrans1D4" presStyleIdx="1" presStyleCnt="10"/>
      <dgm:spPr/>
    </dgm:pt>
    <dgm:pt modelId="{BBA5556C-DD6E-4777-AB84-DA4C0AC72CAE}" type="pres">
      <dgm:prSet presAssocID="{79BAEBF8-E451-4594-9BB5-59E501CDE687}" presName="Name30" presStyleCnt="0"/>
      <dgm:spPr/>
    </dgm:pt>
    <dgm:pt modelId="{EA08225A-D1EA-43A6-B1FF-3C069ADF0984}" type="pres">
      <dgm:prSet presAssocID="{79BAEBF8-E451-4594-9BB5-59E501CDE687}" presName="level2Shape" presStyleLbl="node4" presStyleIdx="1" presStyleCnt="10" custLinFactNeighborX="-791" custLinFactNeighborY="58549"/>
      <dgm:spPr/>
    </dgm:pt>
    <dgm:pt modelId="{CEC40663-8FAD-490D-A87C-58C6F3BDCA0B}" type="pres">
      <dgm:prSet presAssocID="{79BAEBF8-E451-4594-9BB5-59E501CDE687}" presName="hierChild3" presStyleCnt="0"/>
      <dgm:spPr/>
    </dgm:pt>
    <dgm:pt modelId="{A94E4EC6-CCBD-41B9-8EA1-FDE8E628D10B}" type="pres">
      <dgm:prSet presAssocID="{DB125419-AC9F-4464-867C-D6D16B94DCB5}" presName="Name25" presStyleLbl="parChTrans1D3" presStyleIdx="2" presStyleCnt="5"/>
      <dgm:spPr/>
    </dgm:pt>
    <dgm:pt modelId="{3DCBF5FC-8EA1-4F99-962F-B61F0016820D}" type="pres">
      <dgm:prSet presAssocID="{DB125419-AC9F-4464-867C-D6D16B94DCB5}" presName="connTx" presStyleLbl="parChTrans1D3" presStyleIdx="2" presStyleCnt="5"/>
      <dgm:spPr/>
    </dgm:pt>
    <dgm:pt modelId="{5863630C-48CB-4086-9765-CA8D0117F363}" type="pres">
      <dgm:prSet presAssocID="{3B4BA1FE-AA92-46F1-A6FB-EAB4ECF28D21}" presName="Name30" presStyleCnt="0"/>
      <dgm:spPr/>
    </dgm:pt>
    <dgm:pt modelId="{9B58B00C-AD0A-472A-98A2-65CF989E7FC7}" type="pres">
      <dgm:prSet presAssocID="{3B4BA1FE-AA92-46F1-A6FB-EAB4ECF28D21}" presName="level2Shape" presStyleLbl="node3" presStyleIdx="2" presStyleCnt="5"/>
      <dgm:spPr/>
    </dgm:pt>
    <dgm:pt modelId="{2FE1DA4E-7B1F-4815-B3B6-D53ABEBA06D9}" type="pres">
      <dgm:prSet presAssocID="{3B4BA1FE-AA92-46F1-A6FB-EAB4ECF28D21}" presName="hierChild3" presStyleCnt="0"/>
      <dgm:spPr/>
    </dgm:pt>
    <dgm:pt modelId="{41333093-95E0-4AD4-9115-3A08F3A02AC8}" type="pres">
      <dgm:prSet presAssocID="{EC822DDC-2BE8-44B0-9DEB-8A1FB86B5F96}" presName="Name25" presStyleLbl="parChTrans1D4" presStyleIdx="2" presStyleCnt="10"/>
      <dgm:spPr/>
    </dgm:pt>
    <dgm:pt modelId="{4C77F21D-C21E-4C02-B741-79E1636D1770}" type="pres">
      <dgm:prSet presAssocID="{EC822DDC-2BE8-44B0-9DEB-8A1FB86B5F96}" presName="connTx" presStyleLbl="parChTrans1D4" presStyleIdx="2" presStyleCnt="10"/>
      <dgm:spPr/>
    </dgm:pt>
    <dgm:pt modelId="{F84D2C9B-7D34-43D4-9236-D44FF42C6627}" type="pres">
      <dgm:prSet presAssocID="{2241741C-33CD-4B34-BA5F-3CBC11431884}" presName="Name30" presStyleCnt="0"/>
      <dgm:spPr/>
    </dgm:pt>
    <dgm:pt modelId="{D6A55D17-69F1-4493-A550-EF04AF10BE39}" type="pres">
      <dgm:prSet presAssocID="{2241741C-33CD-4B34-BA5F-3CBC11431884}" presName="level2Shape" presStyleLbl="node4" presStyleIdx="2" presStyleCnt="10" custLinFactNeighborY="-53801"/>
      <dgm:spPr/>
    </dgm:pt>
    <dgm:pt modelId="{A4B4A697-FF72-4222-9525-00940D272B17}" type="pres">
      <dgm:prSet presAssocID="{2241741C-33CD-4B34-BA5F-3CBC11431884}" presName="hierChild3" presStyleCnt="0"/>
      <dgm:spPr/>
    </dgm:pt>
    <dgm:pt modelId="{C6F5BF71-4982-49B2-9119-F1EA7B8362B3}" type="pres">
      <dgm:prSet presAssocID="{82C2F67D-BB3A-49A2-AB3C-E8DA11EBB161}" presName="Name25" presStyleLbl="parChTrans1D3" presStyleIdx="3" presStyleCnt="5"/>
      <dgm:spPr/>
    </dgm:pt>
    <dgm:pt modelId="{6F66ED5D-E0BA-411B-BAFD-A25FCB7F9E68}" type="pres">
      <dgm:prSet presAssocID="{82C2F67D-BB3A-49A2-AB3C-E8DA11EBB161}" presName="connTx" presStyleLbl="parChTrans1D3" presStyleIdx="3" presStyleCnt="5"/>
      <dgm:spPr/>
    </dgm:pt>
    <dgm:pt modelId="{A9A33B56-3D01-43AE-8FDD-F4CD0455DA71}" type="pres">
      <dgm:prSet presAssocID="{FC7555D0-813F-40B0-9C73-0CAF8D639186}" presName="Name30" presStyleCnt="0"/>
      <dgm:spPr/>
    </dgm:pt>
    <dgm:pt modelId="{F7B3726E-FB93-410C-BD9B-379B1FCFB919}" type="pres">
      <dgm:prSet presAssocID="{FC7555D0-813F-40B0-9C73-0CAF8D639186}" presName="level2Shape" presStyleLbl="node3" presStyleIdx="3" presStyleCnt="5"/>
      <dgm:spPr/>
    </dgm:pt>
    <dgm:pt modelId="{99211B95-7F35-44EB-A257-411E2A804D3C}" type="pres">
      <dgm:prSet presAssocID="{FC7555D0-813F-40B0-9C73-0CAF8D639186}" presName="hierChild3" presStyleCnt="0"/>
      <dgm:spPr/>
    </dgm:pt>
    <dgm:pt modelId="{11C9B0EF-72E7-4E16-B9AF-9C9650DB6CCA}" type="pres">
      <dgm:prSet presAssocID="{3D74F49D-8130-46D4-BE78-C6D1C598C603}" presName="Name25" presStyleLbl="parChTrans1D4" presStyleIdx="3" presStyleCnt="10"/>
      <dgm:spPr/>
    </dgm:pt>
    <dgm:pt modelId="{0232F5D5-EC16-4695-AC35-87612498C23E}" type="pres">
      <dgm:prSet presAssocID="{3D74F49D-8130-46D4-BE78-C6D1C598C603}" presName="connTx" presStyleLbl="parChTrans1D4" presStyleIdx="3" presStyleCnt="10"/>
      <dgm:spPr/>
    </dgm:pt>
    <dgm:pt modelId="{803A0E78-EBE7-42E2-9D2E-B26232C17669}" type="pres">
      <dgm:prSet presAssocID="{3BF60750-A2F6-443A-8671-EF9A535E1F05}" presName="Name30" presStyleCnt="0"/>
      <dgm:spPr/>
    </dgm:pt>
    <dgm:pt modelId="{49AF5D13-0E18-4148-A884-4B00CDA657C0}" type="pres">
      <dgm:prSet presAssocID="{3BF60750-A2F6-443A-8671-EF9A535E1F05}" presName="level2Shape" presStyleLbl="node4" presStyleIdx="3" presStyleCnt="10" custLinFactY="-69883" custLinFactNeighborX="-1130" custLinFactNeighborY="-100000"/>
      <dgm:spPr/>
    </dgm:pt>
    <dgm:pt modelId="{B7642683-5454-4F46-8015-7C07A85CA40F}" type="pres">
      <dgm:prSet presAssocID="{3BF60750-A2F6-443A-8671-EF9A535E1F05}" presName="hierChild3" presStyleCnt="0"/>
      <dgm:spPr/>
    </dgm:pt>
    <dgm:pt modelId="{571A7D44-9E45-44E4-BE0A-386DBB407518}" type="pres">
      <dgm:prSet presAssocID="{F5653850-FE7B-4DFB-8846-62DB2734348A}" presName="Name25" presStyleLbl="parChTrans1D4" presStyleIdx="4" presStyleCnt="10"/>
      <dgm:spPr/>
    </dgm:pt>
    <dgm:pt modelId="{CB3C3A23-2E23-4487-A915-5D76E61ACA15}" type="pres">
      <dgm:prSet presAssocID="{F5653850-FE7B-4DFB-8846-62DB2734348A}" presName="connTx" presStyleLbl="parChTrans1D4" presStyleIdx="4" presStyleCnt="10"/>
      <dgm:spPr/>
    </dgm:pt>
    <dgm:pt modelId="{99C102E3-DA37-4AE7-9703-9EFF936B7D8D}" type="pres">
      <dgm:prSet presAssocID="{97771AFF-68B0-4853-8EA2-541B2A4184D1}" presName="Name30" presStyleCnt="0"/>
      <dgm:spPr/>
    </dgm:pt>
    <dgm:pt modelId="{34155F33-6F4A-4430-BFD7-6F5EF3B45851}" type="pres">
      <dgm:prSet presAssocID="{97771AFF-68B0-4853-8EA2-541B2A4184D1}" presName="level2Shape" presStyleLbl="node4" presStyleIdx="4" presStyleCnt="10" custLinFactNeighborX="2309" custLinFactNeighborY="-97777"/>
      <dgm:spPr/>
    </dgm:pt>
    <dgm:pt modelId="{14E18365-A33F-4AE0-A788-F7236F696E99}" type="pres">
      <dgm:prSet presAssocID="{97771AFF-68B0-4853-8EA2-541B2A4184D1}" presName="hierChild3" presStyleCnt="0"/>
      <dgm:spPr/>
    </dgm:pt>
    <dgm:pt modelId="{C2F90CA8-798C-4D91-9853-F1AF5644651B}" type="pres">
      <dgm:prSet presAssocID="{4D816AC6-E9AA-4A81-90F1-F5FBF20D5914}" presName="Name25" presStyleLbl="parChTrans1D2" presStyleIdx="1" presStyleCnt="3"/>
      <dgm:spPr/>
    </dgm:pt>
    <dgm:pt modelId="{833DB1FF-E5A9-43A4-B5CA-B14EF5567EA2}" type="pres">
      <dgm:prSet presAssocID="{4D816AC6-E9AA-4A81-90F1-F5FBF20D5914}" presName="connTx" presStyleLbl="parChTrans1D2" presStyleIdx="1" presStyleCnt="3"/>
      <dgm:spPr/>
    </dgm:pt>
    <dgm:pt modelId="{9CF1D057-876B-418D-A32B-A5BAF8A606EC}" type="pres">
      <dgm:prSet presAssocID="{BC5E7FC3-7049-4C6B-B349-972193F8973F}" presName="Name30" presStyleCnt="0"/>
      <dgm:spPr/>
    </dgm:pt>
    <dgm:pt modelId="{EFF938F4-1998-43FC-AA23-DFCD9BA7A595}" type="pres">
      <dgm:prSet presAssocID="{BC5E7FC3-7049-4C6B-B349-972193F8973F}" presName="level2Shape" presStyleLbl="node2" presStyleIdx="1" presStyleCnt="3" custLinFactX="39770" custLinFactY="94488" custLinFactNeighborX="100000" custLinFactNeighborY="100000"/>
      <dgm:spPr/>
    </dgm:pt>
    <dgm:pt modelId="{22EB141D-CB51-41B3-8698-F191263C67CC}" type="pres">
      <dgm:prSet presAssocID="{BC5E7FC3-7049-4C6B-B349-972193F8973F}" presName="hierChild3" presStyleCnt="0"/>
      <dgm:spPr/>
    </dgm:pt>
    <dgm:pt modelId="{FC13D1A4-7842-4F62-B881-A9ACF14644A6}" type="pres">
      <dgm:prSet presAssocID="{892CB83F-4A0F-470A-8F13-549458E31600}" presName="Name25" presStyleLbl="parChTrans1D2" presStyleIdx="2" presStyleCnt="3"/>
      <dgm:spPr/>
    </dgm:pt>
    <dgm:pt modelId="{733E200C-1F02-438E-AE10-347FCBB99390}" type="pres">
      <dgm:prSet presAssocID="{892CB83F-4A0F-470A-8F13-549458E31600}" presName="connTx" presStyleLbl="parChTrans1D2" presStyleIdx="2" presStyleCnt="3"/>
      <dgm:spPr/>
    </dgm:pt>
    <dgm:pt modelId="{32691E08-B38E-4135-9F2E-9DDF1CF90944}" type="pres">
      <dgm:prSet presAssocID="{ECE54F94-F59F-4AFD-96DF-44EBCE0B6A2D}" presName="Name30" presStyleCnt="0"/>
      <dgm:spPr/>
    </dgm:pt>
    <dgm:pt modelId="{353C1408-1619-482A-BFEE-FA285EDE7B87}" type="pres">
      <dgm:prSet presAssocID="{ECE54F94-F59F-4AFD-96DF-44EBCE0B6A2D}" presName="level2Shape" presStyleLbl="node2" presStyleIdx="2" presStyleCnt="3" custLinFactNeighborX="2106" custLinFactNeighborY="50537"/>
      <dgm:spPr/>
    </dgm:pt>
    <dgm:pt modelId="{B8B61833-8A94-4DFA-A52B-EEB78DA68F64}" type="pres">
      <dgm:prSet presAssocID="{ECE54F94-F59F-4AFD-96DF-44EBCE0B6A2D}" presName="hierChild3" presStyleCnt="0"/>
      <dgm:spPr/>
    </dgm:pt>
    <dgm:pt modelId="{8A2040FB-D9E1-4FE3-A8BC-70E0DB40F833}" type="pres">
      <dgm:prSet presAssocID="{36CEDEAC-4888-41F3-BAEF-45DBF7C7A38C}" presName="Name25" presStyleLbl="parChTrans1D3" presStyleIdx="4" presStyleCnt="5"/>
      <dgm:spPr/>
    </dgm:pt>
    <dgm:pt modelId="{D47F955E-3076-4C8D-AA63-8FBB079B4A5D}" type="pres">
      <dgm:prSet presAssocID="{36CEDEAC-4888-41F3-BAEF-45DBF7C7A38C}" presName="connTx" presStyleLbl="parChTrans1D3" presStyleIdx="4" presStyleCnt="5"/>
      <dgm:spPr/>
    </dgm:pt>
    <dgm:pt modelId="{500A6CDB-2339-46E9-92F0-315B01A3FE43}" type="pres">
      <dgm:prSet presAssocID="{904707C8-EBED-4630-A98D-EAEA6E80FA6B}" presName="Name30" presStyleCnt="0"/>
      <dgm:spPr/>
    </dgm:pt>
    <dgm:pt modelId="{C0E2B06A-AEC2-42FF-AB5A-A277B54AB0D1}" type="pres">
      <dgm:prSet presAssocID="{904707C8-EBED-4630-A98D-EAEA6E80FA6B}" presName="level2Shape" presStyleLbl="node3" presStyleIdx="4" presStyleCnt="5" custLinFactNeighborX="-1053" custLinFactNeighborY="50537"/>
      <dgm:spPr/>
    </dgm:pt>
    <dgm:pt modelId="{49C55921-1270-4DF8-96BF-43E551A81725}" type="pres">
      <dgm:prSet presAssocID="{904707C8-EBED-4630-A98D-EAEA6E80FA6B}" presName="hierChild3" presStyleCnt="0"/>
      <dgm:spPr/>
    </dgm:pt>
    <dgm:pt modelId="{8A51E343-B11A-4C78-A808-3BD7DCCE37D9}" type="pres">
      <dgm:prSet presAssocID="{AFD5F386-D20B-4977-A3E4-33B8981B52DA}" presName="Name25" presStyleLbl="parChTrans1D4" presStyleIdx="5" presStyleCnt="10"/>
      <dgm:spPr/>
    </dgm:pt>
    <dgm:pt modelId="{6AC06E07-EF2B-4FC2-BF1A-971E2748182A}" type="pres">
      <dgm:prSet presAssocID="{AFD5F386-D20B-4977-A3E4-33B8981B52DA}" presName="connTx" presStyleLbl="parChTrans1D4" presStyleIdx="5" presStyleCnt="10"/>
      <dgm:spPr/>
    </dgm:pt>
    <dgm:pt modelId="{65837E91-5BAF-490B-9F32-BD0810480109}" type="pres">
      <dgm:prSet presAssocID="{F88445F3-3333-419E-9984-991A95A7F6A0}" presName="Name30" presStyleCnt="0"/>
      <dgm:spPr/>
    </dgm:pt>
    <dgm:pt modelId="{748D8DB6-6390-4749-8741-40E325F803F0}" type="pres">
      <dgm:prSet presAssocID="{F88445F3-3333-419E-9984-991A95A7F6A0}" presName="level2Shape" presStyleLbl="node4" presStyleIdx="5" presStyleCnt="10" custLinFactNeighborX="1053" custLinFactNeighborY="48431"/>
      <dgm:spPr/>
    </dgm:pt>
    <dgm:pt modelId="{061549C3-A04D-4FA2-A3A6-A50EABF21723}" type="pres">
      <dgm:prSet presAssocID="{F88445F3-3333-419E-9984-991A95A7F6A0}" presName="hierChild3" presStyleCnt="0"/>
      <dgm:spPr/>
    </dgm:pt>
    <dgm:pt modelId="{8C55C4C3-A745-436B-A845-D8FA3EC9910B}" type="pres">
      <dgm:prSet presAssocID="{4EAD9ED1-A84F-4E86-BAAD-B575184FC47A}" presName="Name25" presStyleLbl="parChTrans1D4" presStyleIdx="6" presStyleCnt="10"/>
      <dgm:spPr/>
    </dgm:pt>
    <dgm:pt modelId="{ACE6A4CE-1E26-4864-9E13-9A512F02A425}" type="pres">
      <dgm:prSet presAssocID="{4EAD9ED1-A84F-4E86-BAAD-B575184FC47A}" presName="connTx" presStyleLbl="parChTrans1D4" presStyleIdx="6" presStyleCnt="10"/>
      <dgm:spPr/>
    </dgm:pt>
    <dgm:pt modelId="{B4FE8439-F20A-492B-81B1-3F8BBD97505E}" type="pres">
      <dgm:prSet presAssocID="{CF86A4C6-7A93-43B4-9DA0-4FAAC433C7AF}" presName="Name30" presStyleCnt="0"/>
      <dgm:spPr/>
    </dgm:pt>
    <dgm:pt modelId="{AEEFE5BC-91D9-4C36-BCAF-06AD43964786}" type="pres">
      <dgm:prSet presAssocID="{CF86A4C6-7A93-43B4-9DA0-4FAAC433C7AF}" presName="level2Shape" presStyleLbl="node4" presStyleIdx="6" presStyleCnt="10" custLinFactY="-100000" custLinFactNeighborX="2309" custLinFactNeighborY="-112777"/>
      <dgm:spPr/>
    </dgm:pt>
    <dgm:pt modelId="{729087EC-D0F6-4E52-9C1E-6D404B01438B}" type="pres">
      <dgm:prSet presAssocID="{CF86A4C6-7A93-43B4-9DA0-4FAAC433C7AF}" presName="hierChild3" presStyleCnt="0"/>
      <dgm:spPr/>
    </dgm:pt>
    <dgm:pt modelId="{1F15414F-FBF9-4172-829A-C5F25F8A87C6}" type="pres">
      <dgm:prSet presAssocID="{D556F8F6-4DD5-4969-9F32-EB0A5BE523E9}" presName="Name25" presStyleLbl="parChTrans1D4" presStyleIdx="7" presStyleCnt="10"/>
      <dgm:spPr/>
    </dgm:pt>
    <dgm:pt modelId="{62FAA46B-4E4B-4153-A6FC-2BAF2F141E83}" type="pres">
      <dgm:prSet presAssocID="{D556F8F6-4DD5-4969-9F32-EB0A5BE523E9}" presName="connTx" presStyleLbl="parChTrans1D4" presStyleIdx="7" presStyleCnt="10"/>
      <dgm:spPr/>
    </dgm:pt>
    <dgm:pt modelId="{69A1570D-99A4-49F5-9AE2-737EDBF083D0}" type="pres">
      <dgm:prSet presAssocID="{79BBD61F-07A9-4DE9-8067-D14B685AD950}" presName="Name30" presStyleCnt="0"/>
      <dgm:spPr/>
    </dgm:pt>
    <dgm:pt modelId="{D344DE66-5268-4740-AC3A-9629E5A81F4A}" type="pres">
      <dgm:prSet presAssocID="{79BBD61F-07A9-4DE9-8067-D14B685AD950}" presName="level2Shape" presStyleLbl="node4" presStyleIdx="7" presStyleCnt="10" custLinFactY="-1712" custLinFactNeighborX="24954" custLinFactNeighborY="-100000"/>
      <dgm:spPr/>
    </dgm:pt>
    <dgm:pt modelId="{78883498-480C-4C6E-8151-3D81D8C12262}" type="pres">
      <dgm:prSet presAssocID="{79BBD61F-07A9-4DE9-8067-D14B685AD950}" presName="hierChild3" presStyleCnt="0"/>
      <dgm:spPr/>
    </dgm:pt>
    <dgm:pt modelId="{40F1AFC0-154A-4E08-85C8-6E7A3DE3D01B}" type="pres">
      <dgm:prSet presAssocID="{449CA16F-43E7-460F-9A59-944E469960A5}" presName="Name25" presStyleLbl="parChTrans1D4" presStyleIdx="8" presStyleCnt="10"/>
      <dgm:spPr/>
    </dgm:pt>
    <dgm:pt modelId="{74836D6F-0089-4AF2-B21A-38B8DEC2DF0D}" type="pres">
      <dgm:prSet presAssocID="{449CA16F-43E7-460F-9A59-944E469960A5}" presName="connTx" presStyleLbl="parChTrans1D4" presStyleIdx="8" presStyleCnt="10"/>
      <dgm:spPr/>
    </dgm:pt>
    <dgm:pt modelId="{5AB783C5-8410-40AB-B6B0-DBDED469A0FD}" type="pres">
      <dgm:prSet presAssocID="{CD0E309A-2833-41CC-9239-16DEE53F2485}" presName="Name30" presStyleCnt="0"/>
      <dgm:spPr/>
    </dgm:pt>
    <dgm:pt modelId="{15AE9DA3-674A-4412-B9E7-87196CD5FE8B}" type="pres">
      <dgm:prSet presAssocID="{CD0E309A-2833-41CC-9239-16DEE53F2485}" presName="level2Shape" presStyleLbl="node4" presStyleIdx="8" presStyleCnt="10" custScaleX="125519" custLinFactNeighborX="-7178" custLinFactNeighborY="29481"/>
      <dgm:spPr/>
    </dgm:pt>
    <dgm:pt modelId="{DCB52D7B-DC31-4AE9-94E1-5B617965A3F0}" type="pres">
      <dgm:prSet presAssocID="{CD0E309A-2833-41CC-9239-16DEE53F2485}" presName="hierChild3" presStyleCnt="0"/>
      <dgm:spPr/>
    </dgm:pt>
    <dgm:pt modelId="{C463A19A-9D33-4710-8DB3-1DB49F09FD86}" type="pres">
      <dgm:prSet presAssocID="{D5AAF52D-9BB8-4CA4-90DD-0163DFE10C5C}" presName="Name25" presStyleLbl="parChTrans1D4" presStyleIdx="9" presStyleCnt="10"/>
      <dgm:spPr/>
    </dgm:pt>
    <dgm:pt modelId="{384FE6BB-5585-492A-B0E7-CD7C459F297C}" type="pres">
      <dgm:prSet presAssocID="{D5AAF52D-9BB8-4CA4-90DD-0163DFE10C5C}" presName="connTx" presStyleLbl="parChTrans1D4" presStyleIdx="9" presStyleCnt="10"/>
      <dgm:spPr/>
    </dgm:pt>
    <dgm:pt modelId="{682723D5-E47B-46EE-96D1-CA9C66B318A5}" type="pres">
      <dgm:prSet presAssocID="{78605C07-BD2F-464D-B7E5-624915786E5F}" presName="Name30" presStyleCnt="0"/>
      <dgm:spPr/>
    </dgm:pt>
    <dgm:pt modelId="{D629088E-1BA5-4A26-8B62-0090E5C07C25}" type="pres">
      <dgm:prSet presAssocID="{78605C07-BD2F-464D-B7E5-624915786E5F}" presName="level2Shape" presStyleLbl="node4" presStyleIdx="9" presStyleCnt="10" custLinFactY="-100000" custLinFactNeighborX="14943" custLinFactNeighborY="-172752"/>
      <dgm:spPr/>
    </dgm:pt>
    <dgm:pt modelId="{F1F5DB12-B93A-4E6A-982B-E0936FDB739C}" type="pres">
      <dgm:prSet presAssocID="{78605C07-BD2F-464D-B7E5-624915786E5F}" presName="hierChild3" presStyleCnt="0"/>
      <dgm:spPr/>
    </dgm:pt>
    <dgm:pt modelId="{1D8481DE-2EAC-4442-A5E7-23C0AD3767D7}" type="pres">
      <dgm:prSet presAssocID="{BC7D74AA-9E1C-43F6-AB90-47A71F45B928}" presName="bgShapesFlow" presStyleCnt="0"/>
      <dgm:spPr/>
    </dgm:pt>
    <dgm:pt modelId="{2C68398A-C801-4194-811A-A4F452D85E19}" type="pres">
      <dgm:prSet presAssocID="{3F224FBC-54FA-4C5E-92D0-ADBD0EB298CD}" presName="rectComp" presStyleCnt="0"/>
      <dgm:spPr/>
    </dgm:pt>
    <dgm:pt modelId="{9808C117-2684-462B-9906-D04B1AC57FAF}" type="pres">
      <dgm:prSet presAssocID="{3F224FBC-54FA-4C5E-92D0-ADBD0EB298CD}" presName="bgRect" presStyleLbl="bgShp" presStyleIdx="0" presStyleCnt="4"/>
      <dgm:spPr/>
    </dgm:pt>
    <dgm:pt modelId="{E45D8F14-4215-45F2-830D-8698C44E19AF}" type="pres">
      <dgm:prSet presAssocID="{3F224FBC-54FA-4C5E-92D0-ADBD0EB298CD}" presName="bgRectTx" presStyleLbl="bgShp" presStyleIdx="0" presStyleCnt="4">
        <dgm:presLayoutVars>
          <dgm:bulletEnabled val="1"/>
        </dgm:presLayoutVars>
      </dgm:prSet>
      <dgm:spPr/>
    </dgm:pt>
    <dgm:pt modelId="{F4ECD432-FFD8-4F8A-8BF7-B81479C7119F}" type="pres">
      <dgm:prSet presAssocID="{3F224FBC-54FA-4C5E-92D0-ADBD0EB298CD}" presName="spComp" presStyleCnt="0"/>
      <dgm:spPr/>
    </dgm:pt>
    <dgm:pt modelId="{5A86394E-524A-4B92-AC48-DD034D78F153}" type="pres">
      <dgm:prSet presAssocID="{3F224FBC-54FA-4C5E-92D0-ADBD0EB298CD}" presName="hSp" presStyleCnt="0"/>
      <dgm:spPr/>
    </dgm:pt>
    <dgm:pt modelId="{6BD25FAE-AB25-48B4-BFAF-884856C1CDFA}" type="pres">
      <dgm:prSet presAssocID="{F5B6ED6D-FC96-4FAD-B9C5-5446FB70A907}" presName="rectComp" presStyleCnt="0"/>
      <dgm:spPr/>
    </dgm:pt>
    <dgm:pt modelId="{C28FBC88-0978-42BF-A679-F953F0F5A3A6}" type="pres">
      <dgm:prSet presAssocID="{F5B6ED6D-FC96-4FAD-B9C5-5446FB70A907}" presName="bgRect" presStyleLbl="bgShp" presStyleIdx="1" presStyleCnt="4"/>
      <dgm:spPr/>
    </dgm:pt>
    <dgm:pt modelId="{3F2A2896-882E-4B64-BA9C-58721C87B1AE}" type="pres">
      <dgm:prSet presAssocID="{F5B6ED6D-FC96-4FAD-B9C5-5446FB70A907}" presName="bgRectTx" presStyleLbl="bgShp" presStyleIdx="1" presStyleCnt="4">
        <dgm:presLayoutVars>
          <dgm:bulletEnabled val="1"/>
        </dgm:presLayoutVars>
      </dgm:prSet>
      <dgm:spPr/>
    </dgm:pt>
    <dgm:pt modelId="{EDCCF09C-B6FA-456E-9DE9-9D713EF44702}" type="pres">
      <dgm:prSet presAssocID="{F5B6ED6D-FC96-4FAD-B9C5-5446FB70A907}" presName="spComp" presStyleCnt="0"/>
      <dgm:spPr/>
    </dgm:pt>
    <dgm:pt modelId="{F6A37B09-7475-4606-A41B-944EFB64DE68}" type="pres">
      <dgm:prSet presAssocID="{F5B6ED6D-FC96-4FAD-B9C5-5446FB70A907}" presName="hSp" presStyleCnt="0"/>
      <dgm:spPr/>
    </dgm:pt>
    <dgm:pt modelId="{60EE4400-F924-4596-9C0E-1870DE531E79}" type="pres">
      <dgm:prSet presAssocID="{DFB70A17-1724-4092-8853-26B2B31018F8}" presName="rectComp" presStyleCnt="0"/>
      <dgm:spPr/>
    </dgm:pt>
    <dgm:pt modelId="{1391FF3F-EFA2-43F7-98E2-108A3BB041A8}" type="pres">
      <dgm:prSet presAssocID="{DFB70A17-1724-4092-8853-26B2B31018F8}" presName="bgRect" presStyleLbl="bgShp" presStyleIdx="2" presStyleCnt="4"/>
      <dgm:spPr/>
    </dgm:pt>
    <dgm:pt modelId="{E3738B98-DAF7-4C8D-9C0D-8CED20E7C728}" type="pres">
      <dgm:prSet presAssocID="{DFB70A17-1724-4092-8853-26B2B31018F8}" presName="bgRectTx" presStyleLbl="bgShp" presStyleIdx="2" presStyleCnt="4">
        <dgm:presLayoutVars>
          <dgm:bulletEnabled val="1"/>
        </dgm:presLayoutVars>
      </dgm:prSet>
      <dgm:spPr/>
    </dgm:pt>
    <dgm:pt modelId="{2CD72C77-467A-46EE-B0C5-C91F8CB8AFE7}" type="pres">
      <dgm:prSet presAssocID="{DFB70A17-1724-4092-8853-26B2B31018F8}" presName="spComp" presStyleCnt="0"/>
      <dgm:spPr/>
    </dgm:pt>
    <dgm:pt modelId="{6248A9DF-6C7D-4E51-9347-D8CA6FCDB037}" type="pres">
      <dgm:prSet presAssocID="{DFB70A17-1724-4092-8853-26B2B31018F8}" presName="hSp" presStyleCnt="0"/>
      <dgm:spPr/>
    </dgm:pt>
    <dgm:pt modelId="{3D263878-299C-47D3-9E74-9C4F7330DE11}" type="pres">
      <dgm:prSet presAssocID="{D5F950B8-790F-465C-BA20-87838716AA70}" presName="rectComp" presStyleCnt="0"/>
      <dgm:spPr/>
    </dgm:pt>
    <dgm:pt modelId="{644ABA6B-2EDB-476D-83B0-BF987B5C0900}" type="pres">
      <dgm:prSet presAssocID="{D5F950B8-790F-465C-BA20-87838716AA70}" presName="bgRect" presStyleLbl="bgShp" presStyleIdx="3" presStyleCnt="4" custScaleX="362532"/>
      <dgm:spPr/>
    </dgm:pt>
    <dgm:pt modelId="{A7ACD364-FBF7-4910-92CD-CD650BE9D5BF}" type="pres">
      <dgm:prSet presAssocID="{D5F950B8-790F-465C-BA20-87838716AA70}" presName="bgRectTx" presStyleLbl="bgShp" presStyleIdx="3" presStyleCnt="4">
        <dgm:presLayoutVars>
          <dgm:bulletEnabled val="1"/>
        </dgm:presLayoutVars>
      </dgm:prSet>
      <dgm:spPr/>
    </dgm:pt>
  </dgm:ptLst>
  <dgm:cxnLst>
    <dgm:cxn modelId="{99A9AA00-AE06-45DB-AEF4-002329DCDA37}" type="presOf" srcId="{FC7555D0-813F-40B0-9C73-0CAF8D639186}" destId="{F7B3726E-FB93-410C-BD9B-379B1FCFB919}" srcOrd="0" destOrd="0" presId="urn:microsoft.com/office/officeart/2005/8/layout/hierarchy5"/>
    <dgm:cxn modelId="{0B97C302-8397-4394-A131-9454E1D9C7FC}" type="presOf" srcId="{4D816AC6-E9AA-4A81-90F1-F5FBF20D5914}" destId="{833DB1FF-E5A9-43A4-B5CA-B14EF5567EA2}" srcOrd="1" destOrd="0" presId="urn:microsoft.com/office/officeart/2005/8/layout/hierarchy5"/>
    <dgm:cxn modelId="{563F3405-8F29-41C9-8833-F109F7EB2CFE}" type="presOf" srcId="{79BAEBF8-E451-4594-9BB5-59E501CDE687}" destId="{EA08225A-D1EA-43A6-B1FF-3C069ADF0984}" srcOrd="0" destOrd="0" presId="urn:microsoft.com/office/officeart/2005/8/layout/hierarchy5"/>
    <dgm:cxn modelId="{28B58F07-ADC1-4AA2-80EE-5E5F2889AF28}" srcId="{F88445F3-3333-419E-9984-991A95A7F6A0}" destId="{78605C07-BD2F-464D-B7E5-624915786E5F}" srcOrd="2" destOrd="0" parTransId="{D5AAF52D-9BB8-4CA4-90DD-0163DFE10C5C}" sibTransId="{8377E707-FA58-480D-B3F4-2D0928777460}"/>
    <dgm:cxn modelId="{DEB44F09-82FE-42DC-A10F-97D8BE9261E9}" srcId="{904707C8-EBED-4630-A98D-EAEA6E80FA6B}" destId="{F88445F3-3333-419E-9984-991A95A7F6A0}" srcOrd="0" destOrd="0" parTransId="{AFD5F386-D20B-4977-A3E4-33B8981B52DA}" sibTransId="{1DE987D5-A243-4E6A-964E-BD6829B33DBD}"/>
    <dgm:cxn modelId="{71AB400A-4373-4A67-AE1B-72F293880BAE}" type="presOf" srcId="{EC822DDC-2BE8-44B0-9DEB-8A1FB86B5F96}" destId="{4C77F21D-C21E-4C02-B741-79E1636D1770}" srcOrd="1" destOrd="0" presId="urn:microsoft.com/office/officeart/2005/8/layout/hierarchy5"/>
    <dgm:cxn modelId="{5FFB920E-8ADC-4DD8-A980-BE2E148371CC}" type="presOf" srcId="{AFD5F386-D20B-4977-A3E4-33B8981B52DA}" destId="{8A51E343-B11A-4C78-A808-3BD7DCCE37D9}" srcOrd="0" destOrd="0" presId="urn:microsoft.com/office/officeart/2005/8/layout/hierarchy5"/>
    <dgm:cxn modelId="{17FD7F10-8340-4338-BC76-C08ACF88EFF5}" type="presOf" srcId="{2241741C-33CD-4B34-BA5F-3CBC11431884}" destId="{D6A55D17-69F1-4493-A550-EF04AF10BE39}" srcOrd="0" destOrd="0" presId="urn:microsoft.com/office/officeart/2005/8/layout/hierarchy5"/>
    <dgm:cxn modelId="{6F78AA10-490C-43C1-A7A8-05B9E4D5279F}" type="presOf" srcId="{DB125419-AC9F-4464-867C-D6D16B94DCB5}" destId="{A94E4EC6-CCBD-41B9-8EA1-FDE8E628D10B}" srcOrd="0" destOrd="0" presId="urn:microsoft.com/office/officeart/2005/8/layout/hierarchy5"/>
    <dgm:cxn modelId="{3CBA9311-9AC7-409D-9B92-9A476049E534}" type="presOf" srcId="{CD0E309A-2833-41CC-9239-16DEE53F2485}" destId="{15AE9DA3-674A-4412-B9E7-87196CD5FE8B}" srcOrd="0" destOrd="0" presId="urn:microsoft.com/office/officeart/2005/8/layout/hierarchy5"/>
    <dgm:cxn modelId="{B44DEC16-CDD1-498A-B040-EAEF8CEE2230}" type="presOf" srcId="{36CEDEAC-4888-41F3-BAEF-45DBF7C7A38C}" destId="{D47F955E-3076-4C8D-AA63-8FBB079B4A5D}" srcOrd="1" destOrd="0" presId="urn:microsoft.com/office/officeart/2005/8/layout/hierarchy5"/>
    <dgm:cxn modelId="{0BEF4B19-6427-4208-B799-9731BAC6E8D4}" type="presOf" srcId="{892CB83F-4A0F-470A-8F13-549458E31600}" destId="{733E200C-1F02-438E-AE10-347FCBB99390}" srcOrd="1" destOrd="0" presId="urn:microsoft.com/office/officeart/2005/8/layout/hierarchy5"/>
    <dgm:cxn modelId="{BFDF2E1B-5E72-4A9D-8D22-1F411B816109}" srcId="{ECE54F94-F59F-4AFD-96DF-44EBCE0B6A2D}" destId="{904707C8-EBED-4630-A98D-EAEA6E80FA6B}" srcOrd="0" destOrd="0" parTransId="{36CEDEAC-4888-41F3-BAEF-45DBF7C7A38C}" sibTransId="{E91D8744-4241-446C-A70B-CBCE5A74643F}"/>
    <dgm:cxn modelId="{07156F1F-DA7B-4944-AB6F-CB685A85C8C1}" type="presOf" srcId="{82C2F67D-BB3A-49A2-AB3C-E8DA11EBB161}" destId="{6F66ED5D-E0BA-411B-BAFD-A25FCB7F9E68}" srcOrd="1" destOrd="0" presId="urn:microsoft.com/office/officeart/2005/8/layout/hierarchy5"/>
    <dgm:cxn modelId="{2FA89521-6107-4498-991D-E801067AB8B0}" type="presOf" srcId="{97771AFF-68B0-4853-8EA2-541B2A4184D1}" destId="{34155F33-6F4A-4430-BFD7-6F5EF3B45851}" srcOrd="0" destOrd="0" presId="urn:microsoft.com/office/officeart/2005/8/layout/hierarchy5"/>
    <dgm:cxn modelId="{9E925923-21B1-4384-B9AE-040574520750}" srcId="{E2D4D5A9-EEF8-4670-987C-5889FD88F9C2}" destId="{FC7555D0-813F-40B0-9C73-0CAF8D639186}" srcOrd="3" destOrd="0" parTransId="{82C2F67D-BB3A-49A2-AB3C-E8DA11EBB161}" sibTransId="{2353B39D-2625-469E-AC27-4A571B45DDEE}"/>
    <dgm:cxn modelId="{1C359923-BE17-4F4A-8F4D-29A43974F931}" srcId="{F80D4848-BC7C-419F-8ED1-802EA522E0A0}" destId="{324D87B0-B061-4BF9-B4D0-54737C358933}" srcOrd="0" destOrd="0" parTransId="{6D10B7B9-AC69-46F9-A57A-C7FB03822A59}" sibTransId="{8FEEAC9B-77B2-4B00-8943-979549CCD84F}"/>
    <dgm:cxn modelId="{8C621F29-3B32-4164-AAC0-FC71B37D29AF}" srcId="{30B929B6-28D5-4843-8B06-59C2F99432A2}" destId="{BC5E7FC3-7049-4C6B-B349-972193F8973F}" srcOrd="1" destOrd="0" parTransId="{4D816AC6-E9AA-4A81-90F1-F5FBF20D5914}" sibTransId="{2B228EDF-3B8D-4BD8-91CE-E2DF41CEB84B}"/>
    <dgm:cxn modelId="{B981652A-A22B-49E0-B433-9F7810C53C99}" srcId="{BC7D74AA-9E1C-43F6-AB90-47A71F45B928}" destId="{30B929B6-28D5-4843-8B06-59C2F99432A2}" srcOrd="0" destOrd="0" parTransId="{61DCEE4C-CEFD-4C4C-A36F-EDFCF3C84C40}" sibTransId="{6FE35925-4C20-4794-9203-8A1E2B0F2A78}"/>
    <dgm:cxn modelId="{ADA68D2A-8EE5-4DCC-B632-A441FCEA9A9C}" type="presOf" srcId="{3D74F49D-8130-46D4-BE78-C6D1C598C603}" destId="{0232F5D5-EC16-4695-AC35-87612498C23E}" srcOrd="1" destOrd="0" presId="urn:microsoft.com/office/officeart/2005/8/layout/hierarchy5"/>
    <dgm:cxn modelId="{AD06662E-A14C-448D-A4AF-1795B8092F44}" type="presOf" srcId="{F5B6ED6D-FC96-4FAD-B9C5-5446FB70A907}" destId="{C28FBC88-0978-42BF-A679-F953F0F5A3A6}" srcOrd="0" destOrd="0" presId="urn:microsoft.com/office/officeart/2005/8/layout/hierarchy5"/>
    <dgm:cxn modelId="{B637E332-8C8A-4C5E-9C64-7EF380F09E21}" type="presOf" srcId="{F80D4848-BC7C-419F-8ED1-802EA522E0A0}" destId="{C728C66D-9555-4088-AAC0-616B13D08F47}" srcOrd="0" destOrd="0" presId="urn:microsoft.com/office/officeart/2005/8/layout/hierarchy5"/>
    <dgm:cxn modelId="{7D158E34-1209-4EB1-92B1-535C63ADA080}" type="presOf" srcId="{6D10B7B9-AC69-46F9-A57A-C7FB03822A59}" destId="{C87BE9EB-9956-46CE-8643-B35C860E1F4A}" srcOrd="0" destOrd="0" presId="urn:microsoft.com/office/officeart/2005/8/layout/hierarchy5"/>
    <dgm:cxn modelId="{027B0E38-FF87-4665-854E-1F32275EB9C4}" type="presOf" srcId="{449CA16F-43E7-460F-9A59-944E469960A5}" destId="{40F1AFC0-154A-4E08-85C8-6E7A3DE3D01B}" srcOrd="0" destOrd="0" presId="urn:microsoft.com/office/officeart/2005/8/layout/hierarchy5"/>
    <dgm:cxn modelId="{BB17E038-72D1-463E-8FA8-27E3CC284852}" type="presOf" srcId="{F5653850-FE7B-4DFB-8846-62DB2734348A}" destId="{571A7D44-9E45-44E4-BE0A-386DBB407518}" srcOrd="0" destOrd="0" presId="urn:microsoft.com/office/officeart/2005/8/layout/hierarchy5"/>
    <dgm:cxn modelId="{9D79C93C-BE47-49C1-95AD-6AA0EA468849}" type="presOf" srcId="{3BF60750-A2F6-443A-8671-EF9A535E1F05}" destId="{49AF5D13-0E18-4148-A884-4B00CDA657C0}" srcOrd="0" destOrd="0" presId="urn:microsoft.com/office/officeart/2005/8/layout/hierarchy5"/>
    <dgm:cxn modelId="{E55DFF3C-118F-4858-B506-99FCE49698AE}" type="presOf" srcId="{AFD5F386-D20B-4977-A3E4-33B8981B52DA}" destId="{6AC06E07-EF2B-4FC2-BF1A-971E2748182A}" srcOrd="1" destOrd="0" presId="urn:microsoft.com/office/officeart/2005/8/layout/hierarchy5"/>
    <dgm:cxn modelId="{49B5D43D-EF53-45D4-A643-BD3BCE683DC4}" type="presOf" srcId="{78605C07-BD2F-464D-B7E5-624915786E5F}" destId="{D629088E-1BA5-4A26-8B62-0090E5C07C25}" srcOrd="0" destOrd="0" presId="urn:microsoft.com/office/officeart/2005/8/layout/hierarchy5"/>
    <dgm:cxn modelId="{C0A2655B-46A9-452F-B82B-AE73411D844E}" type="presOf" srcId="{096AB5E8-2C56-43B2-881F-24BAB861313F}" destId="{E6EEE1AC-75F8-4053-88E1-05A750A7B0A8}" srcOrd="1" destOrd="0" presId="urn:microsoft.com/office/officeart/2005/8/layout/hierarchy5"/>
    <dgm:cxn modelId="{A376A25B-06C7-4189-B531-01FE86281E87}" type="presOf" srcId="{4D816AC6-E9AA-4A81-90F1-F5FBF20D5914}" destId="{C2F90CA8-798C-4D91-9853-F1AF5644651B}" srcOrd="0" destOrd="0" presId="urn:microsoft.com/office/officeart/2005/8/layout/hierarchy5"/>
    <dgm:cxn modelId="{BA526D41-7AD8-4055-B008-6FB1138BFFEF}" type="presOf" srcId="{F88445F3-3333-419E-9984-991A95A7F6A0}" destId="{748D8DB6-6390-4749-8741-40E325F803F0}" srcOrd="0" destOrd="0" presId="urn:microsoft.com/office/officeart/2005/8/layout/hierarchy5"/>
    <dgm:cxn modelId="{1C394E65-AE73-46DA-A795-40EEB326FB44}" type="presOf" srcId="{4EAD9ED1-A84F-4E86-BAAD-B575184FC47A}" destId="{8C55C4C3-A745-436B-A845-D8FA3EC9910B}" srcOrd="0" destOrd="0" presId="urn:microsoft.com/office/officeart/2005/8/layout/hierarchy5"/>
    <dgm:cxn modelId="{97503346-BD57-4673-8C59-6068C1443B2A}" type="presOf" srcId="{3F224FBC-54FA-4C5E-92D0-ADBD0EB298CD}" destId="{E45D8F14-4215-45F2-830D-8698C44E19AF}" srcOrd="1" destOrd="0" presId="urn:microsoft.com/office/officeart/2005/8/layout/hierarchy5"/>
    <dgm:cxn modelId="{329F0269-3138-4A17-BD53-0E679A4D55C1}" type="presOf" srcId="{F5B6ED6D-FC96-4FAD-B9C5-5446FB70A907}" destId="{3F2A2896-882E-4B64-BA9C-58721C87B1AE}" srcOrd="1" destOrd="0" presId="urn:microsoft.com/office/officeart/2005/8/layout/hierarchy5"/>
    <dgm:cxn modelId="{1EE98769-A234-4BC2-9499-FFBAB9488B0D}" type="presOf" srcId="{DB125419-AC9F-4464-867C-D6D16B94DCB5}" destId="{3DCBF5FC-8EA1-4F99-962F-B61F0016820D}" srcOrd="1" destOrd="0" presId="urn:microsoft.com/office/officeart/2005/8/layout/hierarchy5"/>
    <dgm:cxn modelId="{464B046A-28D1-417A-8FD8-22FA91E2AE45}" srcId="{30B929B6-28D5-4843-8B06-59C2F99432A2}" destId="{ECE54F94-F59F-4AFD-96DF-44EBCE0B6A2D}" srcOrd="2" destOrd="0" parTransId="{892CB83F-4A0F-470A-8F13-549458E31600}" sibTransId="{7EE6E719-F911-40F5-B45D-3051F7C0E32A}"/>
    <dgm:cxn modelId="{BFC2CB4D-83BB-4A0B-BBC7-DECB95FD9723}" type="presOf" srcId="{DFB70A17-1724-4092-8853-26B2B31018F8}" destId="{E3738B98-DAF7-4C8D-9C0D-8CED20E7C728}" srcOrd="1" destOrd="0" presId="urn:microsoft.com/office/officeart/2005/8/layout/hierarchy5"/>
    <dgm:cxn modelId="{12D3D94F-9A43-45BE-A6F5-C6B9DEBEBA94}" type="presOf" srcId="{BC5E7FC3-7049-4C6B-B349-972193F8973F}" destId="{EFF938F4-1998-43FC-AA23-DFCD9BA7A595}" srcOrd="0" destOrd="0" presId="urn:microsoft.com/office/officeart/2005/8/layout/hierarchy5"/>
    <dgm:cxn modelId="{74FBE16F-4928-4A94-8C2F-570E3AB382C2}" type="presOf" srcId="{DFB70A17-1724-4092-8853-26B2B31018F8}" destId="{1391FF3F-EFA2-43F7-98E2-108A3BB041A8}" srcOrd="0" destOrd="0" presId="urn:microsoft.com/office/officeart/2005/8/layout/hierarchy5"/>
    <dgm:cxn modelId="{3CFABC70-24BC-410B-A6F5-C126B0477705}" srcId="{BC7D74AA-9E1C-43F6-AB90-47A71F45B928}" destId="{DFB70A17-1724-4092-8853-26B2B31018F8}" srcOrd="3" destOrd="0" parTransId="{6EF50D89-76F5-426E-ADCD-1948F350917E}" sibTransId="{778FFD8E-1687-4D2B-8C8C-29E948A96AD6}"/>
    <dgm:cxn modelId="{1433E551-64EE-4C4A-A3F5-093948B58B64}" type="presOf" srcId="{D5AAF52D-9BB8-4CA4-90DD-0163DFE10C5C}" destId="{C463A19A-9D33-4710-8DB3-1DB49F09FD86}" srcOrd="0" destOrd="0" presId="urn:microsoft.com/office/officeart/2005/8/layout/hierarchy5"/>
    <dgm:cxn modelId="{C4DD0572-0863-49C5-8605-AB4D023C0B53}" srcId="{F88445F3-3333-419E-9984-991A95A7F6A0}" destId="{CF86A4C6-7A93-43B4-9DA0-4FAAC433C7AF}" srcOrd="0" destOrd="0" parTransId="{4EAD9ED1-A84F-4E86-BAAD-B575184FC47A}" sibTransId="{A7EC8FA7-CF5B-49E4-8C63-D2E7AAC57763}"/>
    <dgm:cxn modelId="{14AE5952-74ED-45AF-BF8E-AC19BDCFD395}" srcId="{F88445F3-3333-419E-9984-991A95A7F6A0}" destId="{CD0E309A-2833-41CC-9239-16DEE53F2485}" srcOrd="1" destOrd="0" parTransId="{449CA16F-43E7-460F-9A59-944E469960A5}" sibTransId="{6E3B151B-B19E-461E-8A31-BA53848F7560}"/>
    <dgm:cxn modelId="{0C7D2575-AB1A-470D-A1F9-427AD5A5FAC2}" type="presOf" srcId="{82C2F67D-BB3A-49A2-AB3C-E8DA11EBB161}" destId="{C6F5BF71-4982-49B2-9119-F1EA7B8362B3}" srcOrd="0" destOrd="0" presId="urn:microsoft.com/office/officeart/2005/8/layout/hierarchy5"/>
    <dgm:cxn modelId="{2055F555-D717-4411-AD8B-E38F1593A13D}" srcId="{CF86A4C6-7A93-43B4-9DA0-4FAAC433C7AF}" destId="{79BBD61F-07A9-4DE9-8067-D14B685AD950}" srcOrd="0" destOrd="0" parTransId="{D556F8F6-4DD5-4969-9F32-EB0A5BE523E9}" sibTransId="{E695BBAA-E599-45AA-9F7E-A50E10926B13}"/>
    <dgm:cxn modelId="{E7EDC956-D9BA-434C-89AB-AE292EE3D079}" srcId="{BC7D74AA-9E1C-43F6-AB90-47A71F45B928}" destId="{F5B6ED6D-FC96-4FAD-B9C5-5446FB70A907}" srcOrd="2" destOrd="0" parTransId="{DF570754-B7E0-4950-8F8E-D503C5B9F6DD}" sibTransId="{DAC74EEB-DDAE-4534-A676-011B5E8EC08A}"/>
    <dgm:cxn modelId="{92826158-902E-4346-B54F-22D4BEB29B93}" type="presOf" srcId="{EC822DDC-2BE8-44B0-9DEB-8A1FB86B5F96}" destId="{41333093-95E0-4AD4-9115-3A08F3A02AC8}" srcOrd="0" destOrd="0" presId="urn:microsoft.com/office/officeart/2005/8/layout/hierarchy5"/>
    <dgm:cxn modelId="{60C10F7A-16E0-4769-A7C9-4305A22A2CD0}" type="presOf" srcId="{BC7D74AA-9E1C-43F6-AB90-47A71F45B928}" destId="{88C1B8AD-345B-4EF0-916A-99350D2DCB0B}" srcOrd="0" destOrd="0" presId="urn:microsoft.com/office/officeart/2005/8/layout/hierarchy5"/>
    <dgm:cxn modelId="{D75FFF7C-023F-45F5-9B96-9C6343FC88F1}" type="presOf" srcId="{A03E30A4-6B7D-4962-8494-533FECA76B17}" destId="{223D663D-D6FC-41B7-AD3C-D6E392C6386C}" srcOrd="1" destOrd="0" presId="urn:microsoft.com/office/officeart/2005/8/layout/hierarchy5"/>
    <dgm:cxn modelId="{EB20137E-48CF-4C6C-AA8E-FC79F9267742}" type="presOf" srcId="{904707C8-EBED-4630-A98D-EAEA6E80FA6B}" destId="{C0E2B06A-AEC2-42FF-AB5A-A277B54AB0D1}" srcOrd="0" destOrd="0" presId="urn:microsoft.com/office/officeart/2005/8/layout/hierarchy5"/>
    <dgm:cxn modelId="{5C6CD781-B5EC-4F90-A48B-5BCF2D737EE2}" type="presOf" srcId="{324D87B0-B061-4BF9-B4D0-54737C358933}" destId="{651B3766-02B5-4896-8D94-A47532CE2E31}" srcOrd="0" destOrd="0" presId="urn:microsoft.com/office/officeart/2005/8/layout/hierarchy5"/>
    <dgm:cxn modelId="{C9D43182-F05C-4392-9E87-8A7E32680122}" srcId="{FC7555D0-813F-40B0-9C73-0CAF8D639186}" destId="{3BF60750-A2F6-443A-8671-EF9A535E1F05}" srcOrd="0" destOrd="0" parTransId="{3D74F49D-8130-46D4-BE78-C6D1C598C603}" sibTransId="{31D2A7C7-A58F-4FB0-A5C2-039E4B0F64E3}"/>
    <dgm:cxn modelId="{2522AF83-A416-4527-A68A-8D59321786B4}" type="presOf" srcId="{3F224FBC-54FA-4C5E-92D0-ADBD0EB298CD}" destId="{9808C117-2684-462B-9906-D04B1AC57FAF}" srcOrd="0" destOrd="0" presId="urn:microsoft.com/office/officeart/2005/8/layout/hierarchy5"/>
    <dgm:cxn modelId="{A39EB485-8541-4D44-A744-F8A4EF1902EA}" type="presOf" srcId="{096AB5E8-2C56-43B2-881F-24BAB861313F}" destId="{AA0DF1BF-E450-49BC-9330-8D19E4492B70}" srcOrd="0" destOrd="0" presId="urn:microsoft.com/office/officeart/2005/8/layout/hierarchy5"/>
    <dgm:cxn modelId="{CB7B5693-8BAC-4F9D-8B7E-C09DB8487388}" type="presOf" srcId="{3D74F49D-8130-46D4-BE78-C6D1C598C603}" destId="{11C9B0EF-72E7-4E16-B9AF-9C9650DB6CCA}" srcOrd="0" destOrd="0" presId="urn:microsoft.com/office/officeart/2005/8/layout/hierarchy5"/>
    <dgm:cxn modelId="{51744699-1271-4E4E-9F67-65A9508290FF}" type="presOf" srcId="{36CEDEAC-4888-41F3-BAEF-45DBF7C7A38C}" destId="{8A2040FB-D9E1-4FE3-A8BC-70E0DB40F833}" srcOrd="0" destOrd="0" presId="urn:microsoft.com/office/officeart/2005/8/layout/hierarchy5"/>
    <dgm:cxn modelId="{12EFA49C-E1FF-4488-A68A-EE2922CFBDCA}" type="presOf" srcId="{E2D4D5A9-EEF8-4670-987C-5889FD88F9C2}" destId="{9E81C998-730C-406D-B123-C5C53F118D82}" srcOrd="0" destOrd="0" presId="urn:microsoft.com/office/officeart/2005/8/layout/hierarchy5"/>
    <dgm:cxn modelId="{C24293A2-F537-4DD7-B2EB-3EEF567E07F2}" type="presOf" srcId="{892CB83F-4A0F-470A-8F13-549458E31600}" destId="{FC13D1A4-7842-4F62-B881-A9ACF14644A6}" srcOrd="0" destOrd="0" presId="urn:microsoft.com/office/officeart/2005/8/layout/hierarchy5"/>
    <dgm:cxn modelId="{E472C5A7-7B7E-442D-AAF0-A72326B49E80}" type="presOf" srcId="{449CA16F-43E7-460F-9A59-944E469960A5}" destId="{74836D6F-0089-4AF2-B21A-38B8DEC2DF0D}" srcOrd="1" destOrd="0" presId="urn:microsoft.com/office/officeart/2005/8/layout/hierarchy5"/>
    <dgm:cxn modelId="{692AA9AA-8721-4865-91E4-70C6762EA461}" srcId="{E2D4D5A9-EEF8-4670-987C-5889FD88F9C2}" destId="{F80D4848-BC7C-419F-8ED1-802EA522E0A0}" srcOrd="0" destOrd="0" parTransId="{A7B6753C-3027-4483-86E8-0AEF20868581}" sibTransId="{9C0C66CA-4A2A-4E36-B04B-5D323100D58D}"/>
    <dgm:cxn modelId="{375201AE-8A40-4EF1-9536-BACF861A3F11}" srcId="{BC7D74AA-9E1C-43F6-AB90-47A71F45B928}" destId="{D5F950B8-790F-465C-BA20-87838716AA70}" srcOrd="4" destOrd="0" parTransId="{7859726F-2CE2-4AC8-9682-9CF990D8E74C}" sibTransId="{87E99A5F-4049-4851-B164-989E3974261C}"/>
    <dgm:cxn modelId="{9E385BAF-81FD-4868-81AA-C5FE855B7E5B}" srcId="{BC7D74AA-9E1C-43F6-AB90-47A71F45B928}" destId="{3F224FBC-54FA-4C5E-92D0-ADBD0EB298CD}" srcOrd="1" destOrd="0" parTransId="{46FA8BEF-54E9-4F3A-8D20-B57D605852F7}" sibTransId="{919E9397-D127-4605-B864-FB4EFE85C63F}"/>
    <dgm:cxn modelId="{A56070B2-8349-4C30-8CB0-B97AF6993BF1}" type="presOf" srcId="{79BBD61F-07A9-4DE9-8067-D14B685AD950}" destId="{D344DE66-5268-4740-AC3A-9629E5A81F4A}" srcOrd="0" destOrd="0" presId="urn:microsoft.com/office/officeart/2005/8/layout/hierarchy5"/>
    <dgm:cxn modelId="{9D8C61B5-566E-4FF6-A8BC-A46AF6B2FD7E}" srcId="{3B4BA1FE-AA92-46F1-A6FB-EAB4ECF28D21}" destId="{2241741C-33CD-4B34-BA5F-3CBC11431884}" srcOrd="0" destOrd="0" parTransId="{EC822DDC-2BE8-44B0-9DEB-8A1FB86B5F96}" sibTransId="{AA14B3EC-3296-469F-AD76-4A97142FFE56}"/>
    <dgm:cxn modelId="{D85A23BA-251F-47FD-A3BA-077648D50F32}" type="presOf" srcId="{4EAD9ED1-A84F-4E86-BAAD-B575184FC47A}" destId="{ACE6A4CE-1E26-4864-9E13-9A512F02A425}" srcOrd="1" destOrd="0" presId="urn:microsoft.com/office/officeart/2005/8/layout/hierarchy5"/>
    <dgm:cxn modelId="{4A213BC0-D922-4B82-91F0-93813549FAC2}" type="presOf" srcId="{D556F8F6-4DD5-4969-9F32-EB0A5BE523E9}" destId="{62FAA46B-4E4B-4153-A6FC-2BAF2F141E83}" srcOrd="1" destOrd="0" presId="urn:microsoft.com/office/officeart/2005/8/layout/hierarchy5"/>
    <dgm:cxn modelId="{E669A5C4-C17C-47AC-99AE-A892C7699D8A}" type="presOf" srcId="{D5AAF52D-9BB8-4CA4-90DD-0163DFE10C5C}" destId="{384FE6BB-5585-492A-B0E7-CD7C459F297C}" srcOrd="1" destOrd="0" presId="urn:microsoft.com/office/officeart/2005/8/layout/hierarchy5"/>
    <dgm:cxn modelId="{27068BC5-116C-43EB-A25B-D58412872ED6}" srcId="{E2D4D5A9-EEF8-4670-987C-5889FD88F9C2}" destId="{3B4BA1FE-AA92-46F1-A6FB-EAB4ECF28D21}" srcOrd="2" destOrd="0" parTransId="{DB125419-AC9F-4464-867C-D6D16B94DCB5}" sibTransId="{BBB822EA-2490-46AC-8757-40A0B4ADE18D}"/>
    <dgm:cxn modelId="{89541CC9-EA16-477D-8299-3F32CB69EF63}" srcId="{6914A740-E119-46CF-BF4B-B9EEC7A37AD2}" destId="{79BAEBF8-E451-4594-9BB5-59E501CDE687}" srcOrd="0" destOrd="0" parTransId="{096AB5E8-2C56-43B2-881F-24BAB861313F}" sibTransId="{A7DBB6A4-8B36-4BD8-829D-66F6B4E5A78E}"/>
    <dgm:cxn modelId="{19CFB6CA-A18D-4679-BB86-B8105EA2D72D}" type="presOf" srcId="{A03E30A4-6B7D-4962-8494-533FECA76B17}" destId="{A7B8C39E-B351-4679-8C42-DCC887D29E0C}" srcOrd="0" destOrd="0" presId="urn:microsoft.com/office/officeart/2005/8/layout/hierarchy5"/>
    <dgm:cxn modelId="{971A44CC-7D53-47ED-8CE1-36B3CB01F1C7}" srcId="{3BF60750-A2F6-443A-8671-EF9A535E1F05}" destId="{97771AFF-68B0-4853-8EA2-541B2A4184D1}" srcOrd="0" destOrd="0" parTransId="{F5653850-FE7B-4DFB-8846-62DB2734348A}" sibTransId="{B700A8A8-CB9B-4E78-A032-8FA4C3F49BCB}"/>
    <dgm:cxn modelId="{4627E0CC-2693-4CC4-B1D3-AD893720E616}" type="presOf" srcId="{A7B6753C-3027-4483-86E8-0AEF20868581}" destId="{AA233584-0553-4513-B6D6-6339AD6A0CF2}" srcOrd="0" destOrd="0" presId="urn:microsoft.com/office/officeart/2005/8/layout/hierarchy5"/>
    <dgm:cxn modelId="{6764ECD4-8E44-449D-AA2F-B5D1F4A9CB6E}" type="presOf" srcId="{D5F950B8-790F-465C-BA20-87838716AA70}" destId="{A7ACD364-FBF7-4910-92CD-CD650BE9D5BF}" srcOrd="1" destOrd="0" presId="urn:microsoft.com/office/officeart/2005/8/layout/hierarchy5"/>
    <dgm:cxn modelId="{03D994D5-B82F-49EC-8E9B-6B88598B36FE}" type="presOf" srcId="{CF86A4C6-7A93-43B4-9DA0-4FAAC433C7AF}" destId="{AEEFE5BC-91D9-4C36-BCAF-06AD43964786}" srcOrd="0" destOrd="0" presId="urn:microsoft.com/office/officeart/2005/8/layout/hierarchy5"/>
    <dgm:cxn modelId="{0FCBE0D9-774E-477F-AAEC-DEEC8BF92E90}" type="presOf" srcId="{D5F950B8-790F-465C-BA20-87838716AA70}" destId="{644ABA6B-2EDB-476D-83B0-BF987B5C0900}" srcOrd="0" destOrd="0" presId="urn:microsoft.com/office/officeart/2005/8/layout/hierarchy5"/>
    <dgm:cxn modelId="{A458BBDB-A0DB-470A-B582-579695E3788B}" srcId="{30B929B6-28D5-4843-8B06-59C2F99432A2}" destId="{E2D4D5A9-EEF8-4670-987C-5889FD88F9C2}" srcOrd="0" destOrd="0" parTransId="{8D2AD835-B007-4BC0-9532-03762507FC43}" sibTransId="{63B042CB-C1B6-47F0-B880-49816E782E15}"/>
    <dgm:cxn modelId="{659E44DE-BF75-49F3-8717-009C4C1F815C}" type="presOf" srcId="{8D2AD835-B007-4BC0-9532-03762507FC43}" destId="{9F02EDBE-BEAF-4C18-8839-ECD4CD5E58F9}" srcOrd="0" destOrd="0" presId="urn:microsoft.com/office/officeart/2005/8/layout/hierarchy5"/>
    <dgm:cxn modelId="{DE88B0E0-8E7F-4448-A8E5-6F5FABA75EC4}" type="presOf" srcId="{8D2AD835-B007-4BC0-9532-03762507FC43}" destId="{B886E804-9AF5-41E2-AB6A-83EF674E1DE5}" srcOrd="1" destOrd="0" presId="urn:microsoft.com/office/officeart/2005/8/layout/hierarchy5"/>
    <dgm:cxn modelId="{9A2506E4-0F4E-4132-9492-E807BBDC8B04}" type="presOf" srcId="{6D10B7B9-AC69-46F9-A57A-C7FB03822A59}" destId="{6774D455-8B32-4C31-8DF3-45E46F9B2CC5}" srcOrd="1" destOrd="0" presId="urn:microsoft.com/office/officeart/2005/8/layout/hierarchy5"/>
    <dgm:cxn modelId="{0E4427E5-A88A-4B79-A24E-CD9BB41906DC}" srcId="{E2D4D5A9-EEF8-4670-987C-5889FD88F9C2}" destId="{6914A740-E119-46CF-BF4B-B9EEC7A37AD2}" srcOrd="1" destOrd="0" parTransId="{A03E30A4-6B7D-4962-8494-533FECA76B17}" sibTransId="{257E545F-E03C-4F53-B263-47F4FAEEF781}"/>
    <dgm:cxn modelId="{8D3C44E6-8995-4586-81F5-89A9222C87BE}" type="presOf" srcId="{30B929B6-28D5-4843-8B06-59C2F99432A2}" destId="{7AA6F949-DC49-40A2-9BDF-440A5253211F}" srcOrd="0" destOrd="0" presId="urn:microsoft.com/office/officeart/2005/8/layout/hierarchy5"/>
    <dgm:cxn modelId="{8B9309E7-8B5A-4916-80BA-170B58A1074B}" type="presOf" srcId="{3B4BA1FE-AA92-46F1-A6FB-EAB4ECF28D21}" destId="{9B58B00C-AD0A-472A-98A2-65CF989E7FC7}" srcOrd="0" destOrd="0" presId="urn:microsoft.com/office/officeart/2005/8/layout/hierarchy5"/>
    <dgm:cxn modelId="{7BE98EEE-8387-4D0A-8A68-3849BF71C919}" type="presOf" srcId="{D556F8F6-4DD5-4969-9F32-EB0A5BE523E9}" destId="{1F15414F-FBF9-4172-829A-C5F25F8A87C6}" srcOrd="0" destOrd="0" presId="urn:microsoft.com/office/officeart/2005/8/layout/hierarchy5"/>
    <dgm:cxn modelId="{BA7B4CEF-8C8D-4656-A5FF-B9B7C8024D67}" type="presOf" srcId="{F5653850-FE7B-4DFB-8846-62DB2734348A}" destId="{CB3C3A23-2E23-4487-A915-5D76E61ACA15}" srcOrd="1" destOrd="0" presId="urn:microsoft.com/office/officeart/2005/8/layout/hierarchy5"/>
    <dgm:cxn modelId="{12791CF0-5B8D-4E0E-96EE-FDE188777EAC}" type="presOf" srcId="{ECE54F94-F59F-4AFD-96DF-44EBCE0B6A2D}" destId="{353C1408-1619-482A-BFEE-FA285EDE7B87}" srcOrd="0" destOrd="0" presId="urn:microsoft.com/office/officeart/2005/8/layout/hierarchy5"/>
    <dgm:cxn modelId="{FA5201F1-E023-4C9F-9E65-6526AE3B67DC}" type="presOf" srcId="{A7B6753C-3027-4483-86E8-0AEF20868581}" destId="{2D1F4E59-0EA6-46C0-8A39-0A472CAC5C6C}" srcOrd="1" destOrd="0" presId="urn:microsoft.com/office/officeart/2005/8/layout/hierarchy5"/>
    <dgm:cxn modelId="{833DF9F4-72DB-4C47-B29F-3C6E97C33465}" type="presOf" srcId="{6914A740-E119-46CF-BF4B-B9EEC7A37AD2}" destId="{00733223-F011-4008-A176-D1D65A5A30E8}" srcOrd="0" destOrd="0" presId="urn:microsoft.com/office/officeart/2005/8/layout/hierarchy5"/>
    <dgm:cxn modelId="{90B02C02-B5A1-4AF4-8F7A-A0365D539780}" type="presParOf" srcId="{88C1B8AD-345B-4EF0-916A-99350D2DCB0B}" destId="{75D00C56-0C55-421B-90A0-940B9A15EAD4}" srcOrd="0" destOrd="0" presId="urn:microsoft.com/office/officeart/2005/8/layout/hierarchy5"/>
    <dgm:cxn modelId="{A18214B9-E095-4BEB-A583-97F62E305907}" type="presParOf" srcId="{75D00C56-0C55-421B-90A0-940B9A15EAD4}" destId="{F4C918F9-1026-4775-9DF4-8CD8A88015A8}" srcOrd="0" destOrd="0" presId="urn:microsoft.com/office/officeart/2005/8/layout/hierarchy5"/>
    <dgm:cxn modelId="{E78852BE-5508-443A-A7A8-1EBAE0491965}" type="presParOf" srcId="{75D00C56-0C55-421B-90A0-940B9A15EAD4}" destId="{E84DB23F-5B0C-4ABA-B3BA-5DEABFE77999}" srcOrd="1" destOrd="0" presId="urn:microsoft.com/office/officeart/2005/8/layout/hierarchy5"/>
    <dgm:cxn modelId="{B7BC3C78-8254-41C7-8954-EC7AA3026B93}" type="presParOf" srcId="{E84DB23F-5B0C-4ABA-B3BA-5DEABFE77999}" destId="{9297974F-2166-4501-9C2B-DF7147C02F6F}" srcOrd="0" destOrd="0" presId="urn:microsoft.com/office/officeart/2005/8/layout/hierarchy5"/>
    <dgm:cxn modelId="{03A43593-DBD0-438B-BE7F-6D834984B682}" type="presParOf" srcId="{9297974F-2166-4501-9C2B-DF7147C02F6F}" destId="{7AA6F949-DC49-40A2-9BDF-440A5253211F}" srcOrd="0" destOrd="0" presId="urn:microsoft.com/office/officeart/2005/8/layout/hierarchy5"/>
    <dgm:cxn modelId="{ACA8DC7A-99AB-4770-8D98-005CC5C7E8E4}" type="presParOf" srcId="{9297974F-2166-4501-9C2B-DF7147C02F6F}" destId="{22A26800-742A-4E01-A060-91CE46A28FEF}" srcOrd="1" destOrd="0" presId="urn:microsoft.com/office/officeart/2005/8/layout/hierarchy5"/>
    <dgm:cxn modelId="{466A3A05-6110-47A5-896D-F63C124ED3DC}" type="presParOf" srcId="{22A26800-742A-4E01-A060-91CE46A28FEF}" destId="{9F02EDBE-BEAF-4C18-8839-ECD4CD5E58F9}" srcOrd="0" destOrd="0" presId="urn:microsoft.com/office/officeart/2005/8/layout/hierarchy5"/>
    <dgm:cxn modelId="{A42A2568-2D28-41E4-83E6-A3759C1921E3}" type="presParOf" srcId="{9F02EDBE-BEAF-4C18-8839-ECD4CD5E58F9}" destId="{B886E804-9AF5-41E2-AB6A-83EF674E1DE5}" srcOrd="0" destOrd="0" presId="urn:microsoft.com/office/officeart/2005/8/layout/hierarchy5"/>
    <dgm:cxn modelId="{8AF75A97-5A78-44D0-A113-7D78F1A594BD}" type="presParOf" srcId="{22A26800-742A-4E01-A060-91CE46A28FEF}" destId="{53CE5D54-EE9F-4A81-BEF6-7AF29B947C57}" srcOrd="1" destOrd="0" presId="urn:microsoft.com/office/officeart/2005/8/layout/hierarchy5"/>
    <dgm:cxn modelId="{E9D265FA-644D-493C-9A00-54C8CB142358}" type="presParOf" srcId="{53CE5D54-EE9F-4A81-BEF6-7AF29B947C57}" destId="{9E81C998-730C-406D-B123-C5C53F118D82}" srcOrd="0" destOrd="0" presId="urn:microsoft.com/office/officeart/2005/8/layout/hierarchy5"/>
    <dgm:cxn modelId="{84C334A3-B0F0-4BE7-B18E-D39A40217A6A}" type="presParOf" srcId="{53CE5D54-EE9F-4A81-BEF6-7AF29B947C57}" destId="{E157BB95-1ABD-4002-9693-9009DEAB414D}" srcOrd="1" destOrd="0" presId="urn:microsoft.com/office/officeart/2005/8/layout/hierarchy5"/>
    <dgm:cxn modelId="{E74C1B27-F0E0-4B82-A266-6CAD7EFDB04D}" type="presParOf" srcId="{E157BB95-1ABD-4002-9693-9009DEAB414D}" destId="{AA233584-0553-4513-B6D6-6339AD6A0CF2}" srcOrd="0" destOrd="0" presId="urn:microsoft.com/office/officeart/2005/8/layout/hierarchy5"/>
    <dgm:cxn modelId="{1279B92B-A046-4F36-9D07-68BC300B48CB}" type="presParOf" srcId="{AA233584-0553-4513-B6D6-6339AD6A0CF2}" destId="{2D1F4E59-0EA6-46C0-8A39-0A472CAC5C6C}" srcOrd="0" destOrd="0" presId="urn:microsoft.com/office/officeart/2005/8/layout/hierarchy5"/>
    <dgm:cxn modelId="{28BDBB92-A60E-4D56-9F2A-54B320B1C7CD}" type="presParOf" srcId="{E157BB95-1ABD-4002-9693-9009DEAB414D}" destId="{627B501D-41A3-417F-9F8A-DAA98FB0977B}" srcOrd="1" destOrd="0" presId="urn:microsoft.com/office/officeart/2005/8/layout/hierarchy5"/>
    <dgm:cxn modelId="{6E8C365B-8CC2-45B2-9A67-B0A9A3D1CE0E}" type="presParOf" srcId="{627B501D-41A3-417F-9F8A-DAA98FB0977B}" destId="{C728C66D-9555-4088-AAC0-616B13D08F47}" srcOrd="0" destOrd="0" presId="urn:microsoft.com/office/officeart/2005/8/layout/hierarchy5"/>
    <dgm:cxn modelId="{34084802-2FF8-472C-AA0C-754FCF4BF93E}" type="presParOf" srcId="{627B501D-41A3-417F-9F8A-DAA98FB0977B}" destId="{94DBAF02-9649-4392-BF24-8721FC12F7E5}" srcOrd="1" destOrd="0" presId="urn:microsoft.com/office/officeart/2005/8/layout/hierarchy5"/>
    <dgm:cxn modelId="{5DA837A5-A994-4F6D-802D-7A12565F5D2E}" type="presParOf" srcId="{94DBAF02-9649-4392-BF24-8721FC12F7E5}" destId="{C87BE9EB-9956-46CE-8643-B35C860E1F4A}" srcOrd="0" destOrd="0" presId="urn:microsoft.com/office/officeart/2005/8/layout/hierarchy5"/>
    <dgm:cxn modelId="{9B755D3B-C5F9-4286-8D04-7CFA02794B4A}" type="presParOf" srcId="{C87BE9EB-9956-46CE-8643-B35C860E1F4A}" destId="{6774D455-8B32-4C31-8DF3-45E46F9B2CC5}" srcOrd="0" destOrd="0" presId="urn:microsoft.com/office/officeart/2005/8/layout/hierarchy5"/>
    <dgm:cxn modelId="{3304675D-E950-4A40-87CA-F092520A30B6}" type="presParOf" srcId="{94DBAF02-9649-4392-BF24-8721FC12F7E5}" destId="{7C15CDE4-3E5E-4F86-8904-38E2B390B379}" srcOrd="1" destOrd="0" presId="urn:microsoft.com/office/officeart/2005/8/layout/hierarchy5"/>
    <dgm:cxn modelId="{C515456E-EF6B-4938-9724-BF2F78740315}" type="presParOf" srcId="{7C15CDE4-3E5E-4F86-8904-38E2B390B379}" destId="{651B3766-02B5-4896-8D94-A47532CE2E31}" srcOrd="0" destOrd="0" presId="urn:microsoft.com/office/officeart/2005/8/layout/hierarchy5"/>
    <dgm:cxn modelId="{0D569485-50AB-4357-A19C-E85FE19FAF9B}" type="presParOf" srcId="{7C15CDE4-3E5E-4F86-8904-38E2B390B379}" destId="{515070FB-E2D2-4C85-805B-42911D3A1601}" srcOrd="1" destOrd="0" presId="urn:microsoft.com/office/officeart/2005/8/layout/hierarchy5"/>
    <dgm:cxn modelId="{9667ED6A-8D08-4592-BB83-B2058A601928}" type="presParOf" srcId="{E157BB95-1ABD-4002-9693-9009DEAB414D}" destId="{A7B8C39E-B351-4679-8C42-DCC887D29E0C}" srcOrd="2" destOrd="0" presId="urn:microsoft.com/office/officeart/2005/8/layout/hierarchy5"/>
    <dgm:cxn modelId="{ADE4A57D-65E2-498E-9D4A-817713C92657}" type="presParOf" srcId="{A7B8C39E-B351-4679-8C42-DCC887D29E0C}" destId="{223D663D-D6FC-41B7-AD3C-D6E392C6386C}" srcOrd="0" destOrd="0" presId="urn:microsoft.com/office/officeart/2005/8/layout/hierarchy5"/>
    <dgm:cxn modelId="{36D4EBF4-B2EC-4B4E-8EC0-64FA13502683}" type="presParOf" srcId="{E157BB95-1ABD-4002-9693-9009DEAB414D}" destId="{DBD7A914-15E4-44CB-BBB1-2E674B9D48AD}" srcOrd="3" destOrd="0" presId="urn:microsoft.com/office/officeart/2005/8/layout/hierarchy5"/>
    <dgm:cxn modelId="{1941BC17-1CC7-4820-AA04-BA314F0D753D}" type="presParOf" srcId="{DBD7A914-15E4-44CB-BBB1-2E674B9D48AD}" destId="{00733223-F011-4008-A176-D1D65A5A30E8}" srcOrd="0" destOrd="0" presId="urn:microsoft.com/office/officeart/2005/8/layout/hierarchy5"/>
    <dgm:cxn modelId="{EB747908-1D61-43B7-BEE3-3D54F9DB5A2A}" type="presParOf" srcId="{DBD7A914-15E4-44CB-BBB1-2E674B9D48AD}" destId="{23F1AF37-7777-4019-80B5-0C4D86661581}" srcOrd="1" destOrd="0" presId="urn:microsoft.com/office/officeart/2005/8/layout/hierarchy5"/>
    <dgm:cxn modelId="{530BDA6C-32E6-444A-B041-A3C73D8C84A8}" type="presParOf" srcId="{23F1AF37-7777-4019-80B5-0C4D86661581}" destId="{AA0DF1BF-E450-49BC-9330-8D19E4492B70}" srcOrd="0" destOrd="0" presId="urn:microsoft.com/office/officeart/2005/8/layout/hierarchy5"/>
    <dgm:cxn modelId="{7328ABEB-FD45-41B7-AC61-645EBA55A1C5}" type="presParOf" srcId="{AA0DF1BF-E450-49BC-9330-8D19E4492B70}" destId="{E6EEE1AC-75F8-4053-88E1-05A750A7B0A8}" srcOrd="0" destOrd="0" presId="urn:microsoft.com/office/officeart/2005/8/layout/hierarchy5"/>
    <dgm:cxn modelId="{2B35523C-1AF0-4AB5-896E-4C3C42D744D7}" type="presParOf" srcId="{23F1AF37-7777-4019-80B5-0C4D86661581}" destId="{BBA5556C-DD6E-4777-AB84-DA4C0AC72CAE}" srcOrd="1" destOrd="0" presId="urn:microsoft.com/office/officeart/2005/8/layout/hierarchy5"/>
    <dgm:cxn modelId="{77A56309-75D7-4899-B240-D3B2E62418D2}" type="presParOf" srcId="{BBA5556C-DD6E-4777-AB84-DA4C0AC72CAE}" destId="{EA08225A-D1EA-43A6-B1FF-3C069ADF0984}" srcOrd="0" destOrd="0" presId="urn:microsoft.com/office/officeart/2005/8/layout/hierarchy5"/>
    <dgm:cxn modelId="{42201E2F-F28B-410A-84ED-4528F1C22B6E}" type="presParOf" srcId="{BBA5556C-DD6E-4777-AB84-DA4C0AC72CAE}" destId="{CEC40663-8FAD-490D-A87C-58C6F3BDCA0B}" srcOrd="1" destOrd="0" presId="urn:microsoft.com/office/officeart/2005/8/layout/hierarchy5"/>
    <dgm:cxn modelId="{3A84BE50-21A7-49DC-A09D-B3E1B99EE0BB}" type="presParOf" srcId="{E157BB95-1ABD-4002-9693-9009DEAB414D}" destId="{A94E4EC6-CCBD-41B9-8EA1-FDE8E628D10B}" srcOrd="4" destOrd="0" presId="urn:microsoft.com/office/officeart/2005/8/layout/hierarchy5"/>
    <dgm:cxn modelId="{C63D9F88-FF12-43F2-BB86-DDBB5B39114E}" type="presParOf" srcId="{A94E4EC6-CCBD-41B9-8EA1-FDE8E628D10B}" destId="{3DCBF5FC-8EA1-4F99-962F-B61F0016820D}" srcOrd="0" destOrd="0" presId="urn:microsoft.com/office/officeart/2005/8/layout/hierarchy5"/>
    <dgm:cxn modelId="{A289A0D0-B34F-4096-AA83-7D4DC0C4204F}" type="presParOf" srcId="{E157BB95-1ABD-4002-9693-9009DEAB414D}" destId="{5863630C-48CB-4086-9765-CA8D0117F363}" srcOrd="5" destOrd="0" presId="urn:microsoft.com/office/officeart/2005/8/layout/hierarchy5"/>
    <dgm:cxn modelId="{A48FF919-6E94-4AF1-8B69-CA626A89063D}" type="presParOf" srcId="{5863630C-48CB-4086-9765-CA8D0117F363}" destId="{9B58B00C-AD0A-472A-98A2-65CF989E7FC7}" srcOrd="0" destOrd="0" presId="urn:microsoft.com/office/officeart/2005/8/layout/hierarchy5"/>
    <dgm:cxn modelId="{545CC04E-7E4B-486D-B19D-9C7DC11DFD74}" type="presParOf" srcId="{5863630C-48CB-4086-9765-CA8D0117F363}" destId="{2FE1DA4E-7B1F-4815-B3B6-D53ABEBA06D9}" srcOrd="1" destOrd="0" presId="urn:microsoft.com/office/officeart/2005/8/layout/hierarchy5"/>
    <dgm:cxn modelId="{1B60943C-876E-4EDC-8210-F29FFF5FBF83}" type="presParOf" srcId="{2FE1DA4E-7B1F-4815-B3B6-D53ABEBA06D9}" destId="{41333093-95E0-4AD4-9115-3A08F3A02AC8}" srcOrd="0" destOrd="0" presId="urn:microsoft.com/office/officeart/2005/8/layout/hierarchy5"/>
    <dgm:cxn modelId="{FCE39A79-4E32-4727-A9A5-15E5A47F451A}" type="presParOf" srcId="{41333093-95E0-4AD4-9115-3A08F3A02AC8}" destId="{4C77F21D-C21E-4C02-B741-79E1636D1770}" srcOrd="0" destOrd="0" presId="urn:microsoft.com/office/officeart/2005/8/layout/hierarchy5"/>
    <dgm:cxn modelId="{BE4B3DCB-D349-41A4-B945-9C7B9067A109}" type="presParOf" srcId="{2FE1DA4E-7B1F-4815-B3B6-D53ABEBA06D9}" destId="{F84D2C9B-7D34-43D4-9236-D44FF42C6627}" srcOrd="1" destOrd="0" presId="urn:microsoft.com/office/officeart/2005/8/layout/hierarchy5"/>
    <dgm:cxn modelId="{3221B6BE-7D63-40BB-8B60-7DA7D81AD239}" type="presParOf" srcId="{F84D2C9B-7D34-43D4-9236-D44FF42C6627}" destId="{D6A55D17-69F1-4493-A550-EF04AF10BE39}" srcOrd="0" destOrd="0" presId="urn:microsoft.com/office/officeart/2005/8/layout/hierarchy5"/>
    <dgm:cxn modelId="{0C33C642-2D2D-44F3-B9BE-CEBD39541423}" type="presParOf" srcId="{F84D2C9B-7D34-43D4-9236-D44FF42C6627}" destId="{A4B4A697-FF72-4222-9525-00940D272B17}" srcOrd="1" destOrd="0" presId="urn:microsoft.com/office/officeart/2005/8/layout/hierarchy5"/>
    <dgm:cxn modelId="{209B7DCC-3DCD-4A8E-A0FF-B7610202046C}" type="presParOf" srcId="{E157BB95-1ABD-4002-9693-9009DEAB414D}" destId="{C6F5BF71-4982-49B2-9119-F1EA7B8362B3}" srcOrd="6" destOrd="0" presId="urn:microsoft.com/office/officeart/2005/8/layout/hierarchy5"/>
    <dgm:cxn modelId="{7E56FDFF-FFB7-4433-AADB-F4727F340279}" type="presParOf" srcId="{C6F5BF71-4982-49B2-9119-F1EA7B8362B3}" destId="{6F66ED5D-E0BA-411B-BAFD-A25FCB7F9E68}" srcOrd="0" destOrd="0" presId="urn:microsoft.com/office/officeart/2005/8/layout/hierarchy5"/>
    <dgm:cxn modelId="{6657B9AC-DD3C-49EA-B40D-2CA9457F509D}" type="presParOf" srcId="{E157BB95-1ABD-4002-9693-9009DEAB414D}" destId="{A9A33B56-3D01-43AE-8FDD-F4CD0455DA71}" srcOrd="7" destOrd="0" presId="urn:microsoft.com/office/officeart/2005/8/layout/hierarchy5"/>
    <dgm:cxn modelId="{B6A58510-F61C-462D-A5B3-D8B164B57986}" type="presParOf" srcId="{A9A33B56-3D01-43AE-8FDD-F4CD0455DA71}" destId="{F7B3726E-FB93-410C-BD9B-379B1FCFB919}" srcOrd="0" destOrd="0" presId="urn:microsoft.com/office/officeart/2005/8/layout/hierarchy5"/>
    <dgm:cxn modelId="{1AACE366-7195-41A1-A266-2D214A7C46EA}" type="presParOf" srcId="{A9A33B56-3D01-43AE-8FDD-F4CD0455DA71}" destId="{99211B95-7F35-44EB-A257-411E2A804D3C}" srcOrd="1" destOrd="0" presId="urn:microsoft.com/office/officeart/2005/8/layout/hierarchy5"/>
    <dgm:cxn modelId="{18A95EDA-D785-45A4-AAB7-8B8A191BF863}" type="presParOf" srcId="{99211B95-7F35-44EB-A257-411E2A804D3C}" destId="{11C9B0EF-72E7-4E16-B9AF-9C9650DB6CCA}" srcOrd="0" destOrd="0" presId="urn:microsoft.com/office/officeart/2005/8/layout/hierarchy5"/>
    <dgm:cxn modelId="{390073E3-DD1B-47D9-987C-0B6D7ACEC2FD}" type="presParOf" srcId="{11C9B0EF-72E7-4E16-B9AF-9C9650DB6CCA}" destId="{0232F5D5-EC16-4695-AC35-87612498C23E}" srcOrd="0" destOrd="0" presId="urn:microsoft.com/office/officeart/2005/8/layout/hierarchy5"/>
    <dgm:cxn modelId="{2666F229-5D3F-4211-A337-718702692E2E}" type="presParOf" srcId="{99211B95-7F35-44EB-A257-411E2A804D3C}" destId="{803A0E78-EBE7-42E2-9D2E-B26232C17669}" srcOrd="1" destOrd="0" presId="urn:microsoft.com/office/officeart/2005/8/layout/hierarchy5"/>
    <dgm:cxn modelId="{ED4DDF75-6AF4-4C4D-8660-DBA60D12953B}" type="presParOf" srcId="{803A0E78-EBE7-42E2-9D2E-B26232C17669}" destId="{49AF5D13-0E18-4148-A884-4B00CDA657C0}" srcOrd="0" destOrd="0" presId="urn:microsoft.com/office/officeart/2005/8/layout/hierarchy5"/>
    <dgm:cxn modelId="{710BAAAB-C0A2-4B13-99BB-88B26075B55E}" type="presParOf" srcId="{803A0E78-EBE7-42E2-9D2E-B26232C17669}" destId="{B7642683-5454-4F46-8015-7C07A85CA40F}" srcOrd="1" destOrd="0" presId="urn:microsoft.com/office/officeart/2005/8/layout/hierarchy5"/>
    <dgm:cxn modelId="{C45528D6-A7AB-4492-B86A-391BA60BC315}" type="presParOf" srcId="{B7642683-5454-4F46-8015-7C07A85CA40F}" destId="{571A7D44-9E45-44E4-BE0A-386DBB407518}" srcOrd="0" destOrd="0" presId="urn:microsoft.com/office/officeart/2005/8/layout/hierarchy5"/>
    <dgm:cxn modelId="{C892901C-4929-4660-A150-E652F1BB0CC3}" type="presParOf" srcId="{571A7D44-9E45-44E4-BE0A-386DBB407518}" destId="{CB3C3A23-2E23-4487-A915-5D76E61ACA15}" srcOrd="0" destOrd="0" presId="urn:microsoft.com/office/officeart/2005/8/layout/hierarchy5"/>
    <dgm:cxn modelId="{D12671FE-7E46-4360-B014-A854E7DA844C}" type="presParOf" srcId="{B7642683-5454-4F46-8015-7C07A85CA40F}" destId="{99C102E3-DA37-4AE7-9703-9EFF936B7D8D}" srcOrd="1" destOrd="0" presId="urn:microsoft.com/office/officeart/2005/8/layout/hierarchy5"/>
    <dgm:cxn modelId="{6EACC602-E491-4919-B6E4-F6A21FC0B478}" type="presParOf" srcId="{99C102E3-DA37-4AE7-9703-9EFF936B7D8D}" destId="{34155F33-6F4A-4430-BFD7-6F5EF3B45851}" srcOrd="0" destOrd="0" presId="urn:microsoft.com/office/officeart/2005/8/layout/hierarchy5"/>
    <dgm:cxn modelId="{2BA9580B-289B-4564-9C5D-DAF86E73487E}" type="presParOf" srcId="{99C102E3-DA37-4AE7-9703-9EFF936B7D8D}" destId="{14E18365-A33F-4AE0-A788-F7236F696E99}" srcOrd="1" destOrd="0" presId="urn:microsoft.com/office/officeart/2005/8/layout/hierarchy5"/>
    <dgm:cxn modelId="{01129867-193F-41E7-BC82-A5B9B243959C}" type="presParOf" srcId="{22A26800-742A-4E01-A060-91CE46A28FEF}" destId="{C2F90CA8-798C-4D91-9853-F1AF5644651B}" srcOrd="2" destOrd="0" presId="urn:microsoft.com/office/officeart/2005/8/layout/hierarchy5"/>
    <dgm:cxn modelId="{333E42BB-BF7B-4720-89E6-DF219A2F15C6}" type="presParOf" srcId="{C2F90CA8-798C-4D91-9853-F1AF5644651B}" destId="{833DB1FF-E5A9-43A4-B5CA-B14EF5567EA2}" srcOrd="0" destOrd="0" presId="urn:microsoft.com/office/officeart/2005/8/layout/hierarchy5"/>
    <dgm:cxn modelId="{FF37C068-4A22-4DF9-98B2-D3639665B42E}" type="presParOf" srcId="{22A26800-742A-4E01-A060-91CE46A28FEF}" destId="{9CF1D057-876B-418D-A32B-A5BAF8A606EC}" srcOrd="3" destOrd="0" presId="urn:microsoft.com/office/officeart/2005/8/layout/hierarchy5"/>
    <dgm:cxn modelId="{114A7A52-12EF-4909-824F-3B77EABE7D91}" type="presParOf" srcId="{9CF1D057-876B-418D-A32B-A5BAF8A606EC}" destId="{EFF938F4-1998-43FC-AA23-DFCD9BA7A595}" srcOrd="0" destOrd="0" presId="urn:microsoft.com/office/officeart/2005/8/layout/hierarchy5"/>
    <dgm:cxn modelId="{9AB28E94-2505-48AC-BBF6-D2453B97D685}" type="presParOf" srcId="{9CF1D057-876B-418D-A32B-A5BAF8A606EC}" destId="{22EB141D-CB51-41B3-8698-F191263C67CC}" srcOrd="1" destOrd="0" presId="urn:microsoft.com/office/officeart/2005/8/layout/hierarchy5"/>
    <dgm:cxn modelId="{3BE0D973-7536-459B-8A8E-26830340D795}" type="presParOf" srcId="{22A26800-742A-4E01-A060-91CE46A28FEF}" destId="{FC13D1A4-7842-4F62-B881-A9ACF14644A6}" srcOrd="4" destOrd="0" presId="urn:microsoft.com/office/officeart/2005/8/layout/hierarchy5"/>
    <dgm:cxn modelId="{B1C7999E-DF9C-41DD-A9B4-221008BCE450}" type="presParOf" srcId="{FC13D1A4-7842-4F62-B881-A9ACF14644A6}" destId="{733E200C-1F02-438E-AE10-347FCBB99390}" srcOrd="0" destOrd="0" presId="urn:microsoft.com/office/officeart/2005/8/layout/hierarchy5"/>
    <dgm:cxn modelId="{7137622E-3CBB-4D58-A0FF-0F0CD87EE08F}" type="presParOf" srcId="{22A26800-742A-4E01-A060-91CE46A28FEF}" destId="{32691E08-B38E-4135-9F2E-9DDF1CF90944}" srcOrd="5" destOrd="0" presId="urn:microsoft.com/office/officeart/2005/8/layout/hierarchy5"/>
    <dgm:cxn modelId="{87424C0C-23D8-41AD-AA7E-B00497CDA3B0}" type="presParOf" srcId="{32691E08-B38E-4135-9F2E-9DDF1CF90944}" destId="{353C1408-1619-482A-BFEE-FA285EDE7B87}" srcOrd="0" destOrd="0" presId="urn:microsoft.com/office/officeart/2005/8/layout/hierarchy5"/>
    <dgm:cxn modelId="{76AA1A7E-317A-44FB-93C6-E2B7772620B0}" type="presParOf" srcId="{32691E08-B38E-4135-9F2E-9DDF1CF90944}" destId="{B8B61833-8A94-4DFA-A52B-EEB78DA68F64}" srcOrd="1" destOrd="0" presId="urn:microsoft.com/office/officeart/2005/8/layout/hierarchy5"/>
    <dgm:cxn modelId="{3379F4CA-3797-47D9-A017-7D35ED6CE34B}" type="presParOf" srcId="{B8B61833-8A94-4DFA-A52B-EEB78DA68F64}" destId="{8A2040FB-D9E1-4FE3-A8BC-70E0DB40F833}" srcOrd="0" destOrd="0" presId="urn:microsoft.com/office/officeart/2005/8/layout/hierarchy5"/>
    <dgm:cxn modelId="{629F71C9-23D1-4B92-B8D5-D9374BCE4DDC}" type="presParOf" srcId="{8A2040FB-D9E1-4FE3-A8BC-70E0DB40F833}" destId="{D47F955E-3076-4C8D-AA63-8FBB079B4A5D}" srcOrd="0" destOrd="0" presId="urn:microsoft.com/office/officeart/2005/8/layout/hierarchy5"/>
    <dgm:cxn modelId="{20FC2EA4-60C7-4D8A-8EF2-415D40E3EBE0}" type="presParOf" srcId="{B8B61833-8A94-4DFA-A52B-EEB78DA68F64}" destId="{500A6CDB-2339-46E9-92F0-315B01A3FE43}" srcOrd="1" destOrd="0" presId="urn:microsoft.com/office/officeart/2005/8/layout/hierarchy5"/>
    <dgm:cxn modelId="{91A2B5C8-2F53-4DB9-A582-4D619C01335A}" type="presParOf" srcId="{500A6CDB-2339-46E9-92F0-315B01A3FE43}" destId="{C0E2B06A-AEC2-42FF-AB5A-A277B54AB0D1}" srcOrd="0" destOrd="0" presId="urn:microsoft.com/office/officeart/2005/8/layout/hierarchy5"/>
    <dgm:cxn modelId="{E0F7CA53-6CBF-4147-B600-B362F82885A5}" type="presParOf" srcId="{500A6CDB-2339-46E9-92F0-315B01A3FE43}" destId="{49C55921-1270-4DF8-96BF-43E551A81725}" srcOrd="1" destOrd="0" presId="urn:microsoft.com/office/officeart/2005/8/layout/hierarchy5"/>
    <dgm:cxn modelId="{F603165D-3D57-4B2D-B17A-5BBBB38B8D29}" type="presParOf" srcId="{49C55921-1270-4DF8-96BF-43E551A81725}" destId="{8A51E343-B11A-4C78-A808-3BD7DCCE37D9}" srcOrd="0" destOrd="0" presId="urn:microsoft.com/office/officeart/2005/8/layout/hierarchy5"/>
    <dgm:cxn modelId="{5FD0C0C4-4564-4FC5-8265-97048DF0BDB4}" type="presParOf" srcId="{8A51E343-B11A-4C78-A808-3BD7DCCE37D9}" destId="{6AC06E07-EF2B-4FC2-BF1A-971E2748182A}" srcOrd="0" destOrd="0" presId="urn:microsoft.com/office/officeart/2005/8/layout/hierarchy5"/>
    <dgm:cxn modelId="{38E410BF-0E73-42ED-B689-F5C7CC3CE502}" type="presParOf" srcId="{49C55921-1270-4DF8-96BF-43E551A81725}" destId="{65837E91-5BAF-490B-9F32-BD0810480109}" srcOrd="1" destOrd="0" presId="urn:microsoft.com/office/officeart/2005/8/layout/hierarchy5"/>
    <dgm:cxn modelId="{1347C67C-1044-4EF5-B0A8-D5DB05204B6E}" type="presParOf" srcId="{65837E91-5BAF-490B-9F32-BD0810480109}" destId="{748D8DB6-6390-4749-8741-40E325F803F0}" srcOrd="0" destOrd="0" presId="urn:microsoft.com/office/officeart/2005/8/layout/hierarchy5"/>
    <dgm:cxn modelId="{01D87316-196F-4DF2-8EE7-55419F902625}" type="presParOf" srcId="{65837E91-5BAF-490B-9F32-BD0810480109}" destId="{061549C3-A04D-4FA2-A3A6-A50EABF21723}" srcOrd="1" destOrd="0" presId="urn:microsoft.com/office/officeart/2005/8/layout/hierarchy5"/>
    <dgm:cxn modelId="{DACFDF64-8F6F-4187-8BBC-1D61641FD158}" type="presParOf" srcId="{061549C3-A04D-4FA2-A3A6-A50EABF21723}" destId="{8C55C4C3-A745-436B-A845-D8FA3EC9910B}" srcOrd="0" destOrd="0" presId="urn:microsoft.com/office/officeart/2005/8/layout/hierarchy5"/>
    <dgm:cxn modelId="{4AFEF169-59FB-4CF0-BC0E-EAA4371876E9}" type="presParOf" srcId="{8C55C4C3-A745-436B-A845-D8FA3EC9910B}" destId="{ACE6A4CE-1E26-4864-9E13-9A512F02A425}" srcOrd="0" destOrd="0" presId="urn:microsoft.com/office/officeart/2005/8/layout/hierarchy5"/>
    <dgm:cxn modelId="{49B6F636-52B8-4F96-B474-920BF03BA4F4}" type="presParOf" srcId="{061549C3-A04D-4FA2-A3A6-A50EABF21723}" destId="{B4FE8439-F20A-492B-81B1-3F8BBD97505E}" srcOrd="1" destOrd="0" presId="urn:microsoft.com/office/officeart/2005/8/layout/hierarchy5"/>
    <dgm:cxn modelId="{D385C569-7667-4085-9A5E-F74D6EE3C2A0}" type="presParOf" srcId="{B4FE8439-F20A-492B-81B1-3F8BBD97505E}" destId="{AEEFE5BC-91D9-4C36-BCAF-06AD43964786}" srcOrd="0" destOrd="0" presId="urn:microsoft.com/office/officeart/2005/8/layout/hierarchy5"/>
    <dgm:cxn modelId="{A1A05888-0A84-463A-9688-9E4A7631E7A9}" type="presParOf" srcId="{B4FE8439-F20A-492B-81B1-3F8BBD97505E}" destId="{729087EC-D0F6-4E52-9C1E-6D404B01438B}" srcOrd="1" destOrd="0" presId="urn:microsoft.com/office/officeart/2005/8/layout/hierarchy5"/>
    <dgm:cxn modelId="{FC5CD108-58BA-41B5-BB30-48D6924823B8}" type="presParOf" srcId="{729087EC-D0F6-4E52-9C1E-6D404B01438B}" destId="{1F15414F-FBF9-4172-829A-C5F25F8A87C6}" srcOrd="0" destOrd="0" presId="urn:microsoft.com/office/officeart/2005/8/layout/hierarchy5"/>
    <dgm:cxn modelId="{E2FACDB9-3F8C-41D1-B188-CA6DEA0A626B}" type="presParOf" srcId="{1F15414F-FBF9-4172-829A-C5F25F8A87C6}" destId="{62FAA46B-4E4B-4153-A6FC-2BAF2F141E83}" srcOrd="0" destOrd="0" presId="urn:microsoft.com/office/officeart/2005/8/layout/hierarchy5"/>
    <dgm:cxn modelId="{BB56DE27-1B4A-433D-B6F8-462EA8633D24}" type="presParOf" srcId="{729087EC-D0F6-4E52-9C1E-6D404B01438B}" destId="{69A1570D-99A4-49F5-9AE2-737EDBF083D0}" srcOrd="1" destOrd="0" presId="urn:microsoft.com/office/officeart/2005/8/layout/hierarchy5"/>
    <dgm:cxn modelId="{8BD7F127-19D7-485D-B323-C460700BB87B}" type="presParOf" srcId="{69A1570D-99A4-49F5-9AE2-737EDBF083D0}" destId="{D344DE66-5268-4740-AC3A-9629E5A81F4A}" srcOrd="0" destOrd="0" presId="urn:microsoft.com/office/officeart/2005/8/layout/hierarchy5"/>
    <dgm:cxn modelId="{ADAFEBA2-083E-4898-B6E6-BE07F2FC2A6F}" type="presParOf" srcId="{69A1570D-99A4-49F5-9AE2-737EDBF083D0}" destId="{78883498-480C-4C6E-8151-3D81D8C12262}" srcOrd="1" destOrd="0" presId="urn:microsoft.com/office/officeart/2005/8/layout/hierarchy5"/>
    <dgm:cxn modelId="{C9FEE3FA-0993-474B-AC4F-B237DA4C703C}" type="presParOf" srcId="{061549C3-A04D-4FA2-A3A6-A50EABF21723}" destId="{40F1AFC0-154A-4E08-85C8-6E7A3DE3D01B}" srcOrd="2" destOrd="0" presId="urn:microsoft.com/office/officeart/2005/8/layout/hierarchy5"/>
    <dgm:cxn modelId="{2DE138A7-B6D7-444D-8872-369846888E28}" type="presParOf" srcId="{40F1AFC0-154A-4E08-85C8-6E7A3DE3D01B}" destId="{74836D6F-0089-4AF2-B21A-38B8DEC2DF0D}" srcOrd="0" destOrd="0" presId="urn:microsoft.com/office/officeart/2005/8/layout/hierarchy5"/>
    <dgm:cxn modelId="{1ED40B00-2815-4393-85F2-395816915033}" type="presParOf" srcId="{061549C3-A04D-4FA2-A3A6-A50EABF21723}" destId="{5AB783C5-8410-40AB-B6B0-DBDED469A0FD}" srcOrd="3" destOrd="0" presId="urn:microsoft.com/office/officeart/2005/8/layout/hierarchy5"/>
    <dgm:cxn modelId="{D4DD878F-7C0E-42D0-B3F4-66DCBD91BA7B}" type="presParOf" srcId="{5AB783C5-8410-40AB-B6B0-DBDED469A0FD}" destId="{15AE9DA3-674A-4412-B9E7-87196CD5FE8B}" srcOrd="0" destOrd="0" presId="urn:microsoft.com/office/officeart/2005/8/layout/hierarchy5"/>
    <dgm:cxn modelId="{8280524C-4B0C-44F5-92CE-1604162FE4C7}" type="presParOf" srcId="{5AB783C5-8410-40AB-B6B0-DBDED469A0FD}" destId="{DCB52D7B-DC31-4AE9-94E1-5B617965A3F0}" srcOrd="1" destOrd="0" presId="urn:microsoft.com/office/officeart/2005/8/layout/hierarchy5"/>
    <dgm:cxn modelId="{2523EAA1-839F-4ECF-8296-405F3A681AEA}" type="presParOf" srcId="{061549C3-A04D-4FA2-A3A6-A50EABF21723}" destId="{C463A19A-9D33-4710-8DB3-1DB49F09FD86}" srcOrd="4" destOrd="0" presId="urn:microsoft.com/office/officeart/2005/8/layout/hierarchy5"/>
    <dgm:cxn modelId="{B34A4985-4F01-4D67-8C20-A57AE742045E}" type="presParOf" srcId="{C463A19A-9D33-4710-8DB3-1DB49F09FD86}" destId="{384FE6BB-5585-492A-B0E7-CD7C459F297C}" srcOrd="0" destOrd="0" presId="urn:microsoft.com/office/officeart/2005/8/layout/hierarchy5"/>
    <dgm:cxn modelId="{9FED820F-B7E4-46D7-9883-B12D304D1352}" type="presParOf" srcId="{061549C3-A04D-4FA2-A3A6-A50EABF21723}" destId="{682723D5-E47B-46EE-96D1-CA9C66B318A5}" srcOrd="5" destOrd="0" presId="urn:microsoft.com/office/officeart/2005/8/layout/hierarchy5"/>
    <dgm:cxn modelId="{B28900D0-79FC-49DD-AE8E-C3F7219D532E}" type="presParOf" srcId="{682723D5-E47B-46EE-96D1-CA9C66B318A5}" destId="{D629088E-1BA5-4A26-8B62-0090E5C07C25}" srcOrd="0" destOrd="0" presId="urn:microsoft.com/office/officeart/2005/8/layout/hierarchy5"/>
    <dgm:cxn modelId="{A18D8CA2-E1F4-4170-9E7C-59BFBC8AC766}" type="presParOf" srcId="{682723D5-E47B-46EE-96D1-CA9C66B318A5}" destId="{F1F5DB12-B93A-4E6A-982B-E0936FDB739C}" srcOrd="1" destOrd="0" presId="urn:microsoft.com/office/officeart/2005/8/layout/hierarchy5"/>
    <dgm:cxn modelId="{B192C462-736B-470B-BAFF-CDCF04A9E10E}" type="presParOf" srcId="{88C1B8AD-345B-4EF0-916A-99350D2DCB0B}" destId="{1D8481DE-2EAC-4442-A5E7-23C0AD3767D7}" srcOrd="1" destOrd="0" presId="urn:microsoft.com/office/officeart/2005/8/layout/hierarchy5"/>
    <dgm:cxn modelId="{A094EAB9-0CA6-467C-8543-644FBC2D4921}" type="presParOf" srcId="{1D8481DE-2EAC-4442-A5E7-23C0AD3767D7}" destId="{2C68398A-C801-4194-811A-A4F452D85E19}" srcOrd="0" destOrd="0" presId="urn:microsoft.com/office/officeart/2005/8/layout/hierarchy5"/>
    <dgm:cxn modelId="{0F9456F3-A74D-49B1-82A5-C6855402E455}" type="presParOf" srcId="{2C68398A-C801-4194-811A-A4F452D85E19}" destId="{9808C117-2684-462B-9906-D04B1AC57FAF}" srcOrd="0" destOrd="0" presId="urn:microsoft.com/office/officeart/2005/8/layout/hierarchy5"/>
    <dgm:cxn modelId="{264DB350-ED31-4D82-AEF0-744682A7FF59}" type="presParOf" srcId="{2C68398A-C801-4194-811A-A4F452D85E19}" destId="{E45D8F14-4215-45F2-830D-8698C44E19AF}" srcOrd="1" destOrd="0" presId="urn:microsoft.com/office/officeart/2005/8/layout/hierarchy5"/>
    <dgm:cxn modelId="{D947A676-8A21-48E2-84F8-ACEBF7ED7F80}" type="presParOf" srcId="{1D8481DE-2EAC-4442-A5E7-23C0AD3767D7}" destId="{F4ECD432-FFD8-4F8A-8BF7-B81479C7119F}" srcOrd="1" destOrd="0" presId="urn:microsoft.com/office/officeart/2005/8/layout/hierarchy5"/>
    <dgm:cxn modelId="{B164A444-4EFD-420F-8FC3-670C02FE33A0}" type="presParOf" srcId="{F4ECD432-FFD8-4F8A-8BF7-B81479C7119F}" destId="{5A86394E-524A-4B92-AC48-DD034D78F153}" srcOrd="0" destOrd="0" presId="urn:microsoft.com/office/officeart/2005/8/layout/hierarchy5"/>
    <dgm:cxn modelId="{7B531157-32EE-4587-84B9-AEFA83362608}" type="presParOf" srcId="{1D8481DE-2EAC-4442-A5E7-23C0AD3767D7}" destId="{6BD25FAE-AB25-48B4-BFAF-884856C1CDFA}" srcOrd="2" destOrd="0" presId="urn:microsoft.com/office/officeart/2005/8/layout/hierarchy5"/>
    <dgm:cxn modelId="{8BEBA02A-E3EB-4CAF-8A5E-CF07C658A1A2}" type="presParOf" srcId="{6BD25FAE-AB25-48B4-BFAF-884856C1CDFA}" destId="{C28FBC88-0978-42BF-A679-F953F0F5A3A6}" srcOrd="0" destOrd="0" presId="urn:microsoft.com/office/officeart/2005/8/layout/hierarchy5"/>
    <dgm:cxn modelId="{EEE73A6E-793D-409D-9D9C-4E21980027E8}" type="presParOf" srcId="{6BD25FAE-AB25-48B4-BFAF-884856C1CDFA}" destId="{3F2A2896-882E-4B64-BA9C-58721C87B1AE}" srcOrd="1" destOrd="0" presId="urn:microsoft.com/office/officeart/2005/8/layout/hierarchy5"/>
    <dgm:cxn modelId="{44D02B17-27DD-4055-AD9D-8C4F48520715}" type="presParOf" srcId="{1D8481DE-2EAC-4442-A5E7-23C0AD3767D7}" destId="{EDCCF09C-B6FA-456E-9DE9-9D713EF44702}" srcOrd="3" destOrd="0" presId="urn:microsoft.com/office/officeart/2005/8/layout/hierarchy5"/>
    <dgm:cxn modelId="{F8DDB947-F60A-4938-826E-F5393D96C259}" type="presParOf" srcId="{EDCCF09C-B6FA-456E-9DE9-9D713EF44702}" destId="{F6A37B09-7475-4606-A41B-944EFB64DE68}" srcOrd="0" destOrd="0" presId="urn:microsoft.com/office/officeart/2005/8/layout/hierarchy5"/>
    <dgm:cxn modelId="{29229EBD-542F-4D30-9C4F-60195AE7320F}" type="presParOf" srcId="{1D8481DE-2EAC-4442-A5E7-23C0AD3767D7}" destId="{60EE4400-F924-4596-9C0E-1870DE531E79}" srcOrd="4" destOrd="0" presId="urn:microsoft.com/office/officeart/2005/8/layout/hierarchy5"/>
    <dgm:cxn modelId="{6F21D79E-1CB2-4C68-AEC2-F331CDCE9D2F}" type="presParOf" srcId="{60EE4400-F924-4596-9C0E-1870DE531E79}" destId="{1391FF3F-EFA2-43F7-98E2-108A3BB041A8}" srcOrd="0" destOrd="0" presId="urn:microsoft.com/office/officeart/2005/8/layout/hierarchy5"/>
    <dgm:cxn modelId="{D0D0DA17-FA9B-43BF-B5A3-D78659895EB0}" type="presParOf" srcId="{60EE4400-F924-4596-9C0E-1870DE531E79}" destId="{E3738B98-DAF7-4C8D-9C0D-8CED20E7C728}" srcOrd="1" destOrd="0" presId="urn:microsoft.com/office/officeart/2005/8/layout/hierarchy5"/>
    <dgm:cxn modelId="{950D61F0-6587-4B7D-AC23-DCF43E36090A}" type="presParOf" srcId="{1D8481DE-2EAC-4442-A5E7-23C0AD3767D7}" destId="{2CD72C77-467A-46EE-B0C5-C91F8CB8AFE7}" srcOrd="5" destOrd="0" presId="urn:microsoft.com/office/officeart/2005/8/layout/hierarchy5"/>
    <dgm:cxn modelId="{FFB501ED-C4EF-4565-B94E-551F81BDC87A}" type="presParOf" srcId="{2CD72C77-467A-46EE-B0C5-C91F8CB8AFE7}" destId="{6248A9DF-6C7D-4E51-9347-D8CA6FCDB037}" srcOrd="0" destOrd="0" presId="urn:microsoft.com/office/officeart/2005/8/layout/hierarchy5"/>
    <dgm:cxn modelId="{279B4438-2DFC-4E59-AFFA-714CFEC5555B}" type="presParOf" srcId="{1D8481DE-2EAC-4442-A5E7-23C0AD3767D7}" destId="{3D263878-299C-47D3-9E74-9C4F7330DE11}" srcOrd="6" destOrd="0" presId="urn:microsoft.com/office/officeart/2005/8/layout/hierarchy5"/>
    <dgm:cxn modelId="{1097CEF5-22E0-491C-BD42-ECF206460C6F}" type="presParOf" srcId="{3D263878-299C-47D3-9E74-9C4F7330DE11}" destId="{644ABA6B-2EDB-476D-83B0-BF987B5C0900}" srcOrd="0" destOrd="0" presId="urn:microsoft.com/office/officeart/2005/8/layout/hierarchy5"/>
    <dgm:cxn modelId="{A9E85E73-313B-4848-92CD-29D11D09FE04}" type="presParOf" srcId="{3D263878-299C-47D3-9E74-9C4F7330DE11}" destId="{A7ACD364-FBF7-4910-92CD-CD650BE9D5BF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ABA6B-2EDB-476D-83B0-BF987B5C0900}">
      <dsp:nvSpPr>
        <dsp:cNvPr id="0" name=""/>
        <dsp:cNvSpPr/>
      </dsp:nvSpPr>
      <dsp:spPr>
        <a:xfrm>
          <a:off x="5561906" y="0"/>
          <a:ext cx="4906856" cy="675428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Analysis</a:t>
          </a:r>
        </a:p>
      </dsp:txBody>
      <dsp:txXfrm>
        <a:off x="5561906" y="0"/>
        <a:ext cx="4906856" cy="2026286"/>
      </dsp:txXfrm>
    </dsp:sp>
    <dsp:sp modelId="{1391FF3F-EFA2-43F7-98E2-108A3BB041A8}">
      <dsp:nvSpPr>
        <dsp:cNvPr id="0" name=""/>
        <dsp:cNvSpPr/>
      </dsp:nvSpPr>
      <dsp:spPr>
        <a:xfrm>
          <a:off x="3982827" y="0"/>
          <a:ext cx="1353496" cy="675428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Data Collection</a:t>
          </a:r>
        </a:p>
      </dsp:txBody>
      <dsp:txXfrm>
        <a:off x="3982827" y="0"/>
        <a:ext cx="1353496" cy="2026286"/>
      </dsp:txXfrm>
    </dsp:sp>
    <dsp:sp modelId="{C28FBC88-0978-42BF-A679-F953F0F5A3A6}">
      <dsp:nvSpPr>
        <dsp:cNvPr id="0" name=""/>
        <dsp:cNvSpPr/>
      </dsp:nvSpPr>
      <dsp:spPr>
        <a:xfrm>
          <a:off x="2403748" y="0"/>
          <a:ext cx="1353496" cy="675428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Sample Collection</a:t>
          </a:r>
        </a:p>
      </dsp:txBody>
      <dsp:txXfrm>
        <a:off x="2403748" y="0"/>
        <a:ext cx="1353496" cy="2026286"/>
      </dsp:txXfrm>
    </dsp:sp>
    <dsp:sp modelId="{9808C117-2684-462B-9906-D04B1AC57FAF}">
      <dsp:nvSpPr>
        <dsp:cNvPr id="0" name=""/>
        <dsp:cNvSpPr/>
      </dsp:nvSpPr>
      <dsp:spPr>
        <a:xfrm>
          <a:off x="824669" y="0"/>
          <a:ext cx="1353496" cy="675428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Farm</a:t>
          </a:r>
        </a:p>
      </dsp:txBody>
      <dsp:txXfrm>
        <a:off x="824669" y="0"/>
        <a:ext cx="1353496" cy="2026286"/>
      </dsp:txXfrm>
    </dsp:sp>
    <dsp:sp modelId="{7AA6F949-DC49-40A2-9BDF-440A5253211F}">
      <dsp:nvSpPr>
        <dsp:cNvPr id="0" name=""/>
        <dsp:cNvSpPr/>
      </dsp:nvSpPr>
      <dsp:spPr>
        <a:xfrm>
          <a:off x="937461" y="3985757"/>
          <a:ext cx="1127913" cy="863163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FRS – </a:t>
          </a:r>
          <a:r>
            <a:rPr lang="en-US" sz="1600" kern="1200" dirty="0"/>
            <a:t>Clarksville</a:t>
          </a:r>
          <a:r>
            <a:rPr lang="en-US" sz="1400" kern="1200" dirty="0"/>
            <a:t>, AR</a:t>
          </a:r>
        </a:p>
      </dsp:txBody>
      <dsp:txXfrm>
        <a:off x="962742" y="4011038"/>
        <a:ext cx="1077351" cy="812601"/>
      </dsp:txXfrm>
    </dsp:sp>
    <dsp:sp modelId="{9F02EDBE-BEAF-4C18-8839-ECD4CD5E58F9}">
      <dsp:nvSpPr>
        <dsp:cNvPr id="0" name=""/>
        <dsp:cNvSpPr/>
      </dsp:nvSpPr>
      <dsp:spPr>
        <a:xfrm rot="17500715">
          <a:off x="1680283" y="3842343"/>
          <a:ext cx="1221348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221348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60423" y="3819324"/>
        <a:ext cx="61067" cy="61067"/>
      </dsp:txXfrm>
    </dsp:sp>
    <dsp:sp modelId="{9E81C998-730C-406D-B123-C5C53F118D82}">
      <dsp:nvSpPr>
        <dsp:cNvPr id="0" name=""/>
        <dsp:cNvSpPr/>
      </dsp:nvSpPr>
      <dsp:spPr>
        <a:xfrm>
          <a:off x="2516539" y="3000398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Fruit Harvest</a:t>
          </a:r>
        </a:p>
      </dsp:txBody>
      <dsp:txXfrm>
        <a:off x="2533057" y="3016916"/>
        <a:ext cx="1094877" cy="530920"/>
      </dsp:txXfrm>
    </dsp:sp>
    <dsp:sp modelId="{AA233584-0553-4513-B6D6-6339AD6A0CF2}">
      <dsp:nvSpPr>
        <dsp:cNvPr id="0" name=""/>
        <dsp:cNvSpPr/>
      </dsp:nvSpPr>
      <dsp:spPr>
        <a:xfrm rot="17692822">
          <a:off x="3333860" y="2788449"/>
          <a:ext cx="1072352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072352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43227" y="2769155"/>
        <a:ext cx="53617" cy="53617"/>
      </dsp:txXfrm>
    </dsp:sp>
    <dsp:sp modelId="{C728C66D-9555-4088-AAC0-616B13D08F47}">
      <dsp:nvSpPr>
        <dsp:cNvPr id="0" name=""/>
        <dsp:cNvSpPr/>
      </dsp:nvSpPr>
      <dsp:spPr>
        <a:xfrm>
          <a:off x="4095618" y="2027572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Imaging Pipeline</a:t>
          </a:r>
        </a:p>
      </dsp:txBody>
      <dsp:txXfrm>
        <a:off x="4112136" y="2044090"/>
        <a:ext cx="1094877" cy="530920"/>
      </dsp:txXfrm>
    </dsp:sp>
    <dsp:sp modelId="{C87BE9EB-9956-46CE-8643-B35C860E1F4A}">
      <dsp:nvSpPr>
        <dsp:cNvPr id="0" name=""/>
        <dsp:cNvSpPr/>
      </dsp:nvSpPr>
      <dsp:spPr>
        <a:xfrm rot="3979202">
          <a:off x="4894090" y="2806244"/>
          <a:ext cx="1101128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101128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17125" y="2786231"/>
        <a:ext cx="55056" cy="55056"/>
      </dsp:txXfrm>
    </dsp:sp>
    <dsp:sp modelId="{651B3766-02B5-4896-8D94-A47532CE2E31}">
      <dsp:nvSpPr>
        <dsp:cNvPr id="0" name=""/>
        <dsp:cNvSpPr/>
      </dsp:nvSpPr>
      <dsp:spPr>
        <a:xfrm>
          <a:off x="5665775" y="3035989"/>
          <a:ext cx="1127913" cy="56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5682293" y="3052507"/>
        <a:ext cx="1094877" cy="530920"/>
      </dsp:txXfrm>
    </dsp:sp>
    <dsp:sp modelId="{A7B8C39E-B351-4679-8C42-DCC887D29E0C}">
      <dsp:nvSpPr>
        <dsp:cNvPr id="0" name=""/>
        <dsp:cNvSpPr/>
      </dsp:nvSpPr>
      <dsp:spPr>
        <a:xfrm rot="19457599">
          <a:off x="3592230" y="3112724"/>
          <a:ext cx="555611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555611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56145" y="3106348"/>
        <a:ext cx="27780" cy="27780"/>
      </dsp:txXfrm>
    </dsp:sp>
    <dsp:sp modelId="{00733223-F011-4008-A176-D1D65A5A30E8}">
      <dsp:nvSpPr>
        <dsp:cNvPr id="0" name=""/>
        <dsp:cNvSpPr/>
      </dsp:nvSpPr>
      <dsp:spPr>
        <a:xfrm>
          <a:off x="4095618" y="2676123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Fruit Morphology</a:t>
          </a:r>
        </a:p>
      </dsp:txBody>
      <dsp:txXfrm>
        <a:off x="4112136" y="2692641"/>
        <a:ext cx="1094877" cy="530920"/>
      </dsp:txXfrm>
    </dsp:sp>
    <dsp:sp modelId="{AA0DF1BF-E450-49BC-9330-8D19E4492B70}">
      <dsp:nvSpPr>
        <dsp:cNvPr id="0" name=""/>
        <dsp:cNvSpPr/>
      </dsp:nvSpPr>
      <dsp:spPr>
        <a:xfrm rot="2204761">
          <a:off x="5168698" y="3115682"/>
          <a:ext cx="551910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551910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0856" y="3109399"/>
        <a:ext cx="27595" cy="27595"/>
      </dsp:txXfrm>
    </dsp:sp>
    <dsp:sp modelId="{EA08225A-D1EA-43A6-B1FF-3C069ADF0984}">
      <dsp:nvSpPr>
        <dsp:cNvPr id="0" name=""/>
        <dsp:cNvSpPr/>
      </dsp:nvSpPr>
      <dsp:spPr>
        <a:xfrm>
          <a:off x="5665775" y="3006314"/>
          <a:ext cx="1127913" cy="56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5682293" y="3022832"/>
        <a:ext cx="1094877" cy="530920"/>
      </dsp:txXfrm>
    </dsp:sp>
    <dsp:sp modelId="{A94E4EC6-CCBD-41B9-8EA1-FDE8E628D10B}">
      <dsp:nvSpPr>
        <dsp:cNvPr id="0" name=""/>
        <dsp:cNvSpPr/>
      </dsp:nvSpPr>
      <dsp:spPr>
        <a:xfrm rot="2142401">
          <a:off x="3592230" y="3436999"/>
          <a:ext cx="555611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555611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56145" y="3430623"/>
        <a:ext cx="27780" cy="27780"/>
      </dsp:txXfrm>
    </dsp:sp>
    <dsp:sp modelId="{9B58B00C-AD0A-472A-98A2-65CF989E7FC7}">
      <dsp:nvSpPr>
        <dsp:cNvPr id="0" name=""/>
        <dsp:cNvSpPr/>
      </dsp:nvSpPr>
      <dsp:spPr>
        <a:xfrm>
          <a:off x="4095618" y="3324673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Seed Pipeline</a:t>
          </a:r>
        </a:p>
      </dsp:txBody>
      <dsp:txXfrm>
        <a:off x="4112136" y="3341191"/>
        <a:ext cx="1094877" cy="530920"/>
      </dsp:txXfrm>
    </dsp:sp>
    <dsp:sp modelId="{41333093-95E0-4AD4-9115-3A08F3A02AC8}">
      <dsp:nvSpPr>
        <dsp:cNvPr id="0" name=""/>
        <dsp:cNvSpPr/>
      </dsp:nvSpPr>
      <dsp:spPr>
        <a:xfrm rot="19564721">
          <a:off x="5177264" y="3447429"/>
          <a:ext cx="543700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543700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5522" y="3441352"/>
        <a:ext cx="27185" cy="27185"/>
      </dsp:txXfrm>
    </dsp:sp>
    <dsp:sp modelId="{D6A55D17-69F1-4493-A550-EF04AF10BE39}">
      <dsp:nvSpPr>
        <dsp:cNvPr id="0" name=""/>
        <dsp:cNvSpPr/>
      </dsp:nvSpPr>
      <dsp:spPr>
        <a:xfrm>
          <a:off x="5674697" y="3021259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5691215" y="3037777"/>
        <a:ext cx="1094877" cy="530920"/>
      </dsp:txXfrm>
    </dsp:sp>
    <dsp:sp modelId="{C6F5BF71-4982-49B2-9119-F1EA7B8362B3}">
      <dsp:nvSpPr>
        <dsp:cNvPr id="0" name=""/>
        <dsp:cNvSpPr/>
      </dsp:nvSpPr>
      <dsp:spPr>
        <a:xfrm rot="3907178">
          <a:off x="3333860" y="3761274"/>
          <a:ext cx="1072352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072352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43227" y="3741980"/>
        <a:ext cx="53617" cy="53617"/>
      </dsp:txXfrm>
    </dsp:sp>
    <dsp:sp modelId="{F7B3726E-FB93-410C-BD9B-379B1FCFB919}">
      <dsp:nvSpPr>
        <dsp:cNvPr id="0" name=""/>
        <dsp:cNvSpPr/>
      </dsp:nvSpPr>
      <dsp:spPr>
        <a:xfrm>
          <a:off x="4095618" y="3973223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Composition Pipeline</a:t>
          </a:r>
        </a:p>
      </dsp:txBody>
      <dsp:txXfrm>
        <a:off x="4112136" y="3989741"/>
        <a:ext cx="1094877" cy="530920"/>
      </dsp:txXfrm>
    </dsp:sp>
    <dsp:sp modelId="{11C9B0EF-72E7-4E16-B9AF-9C9650DB6CCA}">
      <dsp:nvSpPr>
        <dsp:cNvPr id="0" name=""/>
        <dsp:cNvSpPr/>
      </dsp:nvSpPr>
      <dsp:spPr>
        <a:xfrm rot="17675356">
          <a:off x="4915935" y="3768654"/>
          <a:ext cx="1053614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053614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16402" y="3749828"/>
        <a:ext cx="52680" cy="52680"/>
      </dsp:txXfrm>
    </dsp:sp>
    <dsp:sp modelId="{49AF5D13-0E18-4148-A884-4B00CDA657C0}">
      <dsp:nvSpPr>
        <dsp:cNvPr id="0" name=""/>
        <dsp:cNvSpPr/>
      </dsp:nvSpPr>
      <dsp:spPr>
        <a:xfrm>
          <a:off x="5661952" y="3015157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BLUPs</a:t>
          </a:r>
        </a:p>
      </dsp:txBody>
      <dsp:txXfrm>
        <a:off x="5678470" y="3031675"/>
        <a:ext cx="1094877" cy="530920"/>
      </dsp:txXfrm>
    </dsp:sp>
    <dsp:sp modelId="{571A7D44-9E45-44E4-BE0A-386DBB407518}">
      <dsp:nvSpPr>
        <dsp:cNvPr id="0" name=""/>
        <dsp:cNvSpPr/>
      </dsp:nvSpPr>
      <dsp:spPr>
        <a:xfrm rot="2381496">
          <a:off x="6716481" y="3492944"/>
          <a:ext cx="636723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636723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18924" y="3484540"/>
        <a:ext cx="31836" cy="31836"/>
      </dsp:txXfrm>
    </dsp:sp>
    <dsp:sp modelId="{34155F33-6F4A-4430-BFD7-6F5EF3B45851}">
      <dsp:nvSpPr>
        <dsp:cNvPr id="0" name=""/>
        <dsp:cNvSpPr/>
      </dsp:nvSpPr>
      <dsp:spPr>
        <a:xfrm>
          <a:off x="7279820" y="3421803"/>
          <a:ext cx="1127913" cy="56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GWAS</a:t>
          </a:r>
        </a:p>
      </dsp:txBody>
      <dsp:txXfrm>
        <a:off x="7296338" y="3438321"/>
        <a:ext cx="1094877" cy="530920"/>
      </dsp:txXfrm>
    </dsp:sp>
    <dsp:sp modelId="{C2F90CA8-798C-4D91-9853-F1AF5644651B}">
      <dsp:nvSpPr>
        <dsp:cNvPr id="0" name=""/>
        <dsp:cNvSpPr/>
      </dsp:nvSpPr>
      <dsp:spPr>
        <a:xfrm rot="1005252">
          <a:off x="2020430" y="4715032"/>
          <a:ext cx="2117539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2117539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026261" y="4669608"/>
        <a:ext cx="105876" cy="105876"/>
      </dsp:txXfrm>
    </dsp:sp>
    <dsp:sp modelId="{EFF938F4-1998-43FC-AA23-DFCD9BA7A595}">
      <dsp:nvSpPr>
        <dsp:cNvPr id="0" name=""/>
        <dsp:cNvSpPr/>
      </dsp:nvSpPr>
      <dsp:spPr>
        <a:xfrm>
          <a:off x="4093024" y="4745776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Note-Taking</a:t>
          </a:r>
          <a:endParaRPr lang="en-US" sz="1400" kern="1200" dirty="0"/>
        </a:p>
      </dsp:txBody>
      <dsp:txXfrm>
        <a:off x="4109542" y="4762294"/>
        <a:ext cx="1094877" cy="530920"/>
      </dsp:txXfrm>
    </dsp:sp>
    <dsp:sp modelId="{FC13D1A4-7842-4F62-B881-A9ACF14644A6}">
      <dsp:nvSpPr>
        <dsp:cNvPr id="0" name=""/>
        <dsp:cNvSpPr/>
      </dsp:nvSpPr>
      <dsp:spPr>
        <a:xfrm rot="4290427">
          <a:off x="1554191" y="5119809"/>
          <a:ext cx="1497285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497285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65402" y="5089892"/>
        <a:ext cx="74864" cy="74864"/>
      </dsp:txXfrm>
    </dsp:sp>
    <dsp:sp modelId="{353C1408-1619-482A-BFEE-FA285EDE7B87}">
      <dsp:nvSpPr>
        <dsp:cNvPr id="0" name=""/>
        <dsp:cNvSpPr/>
      </dsp:nvSpPr>
      <dsp:spPr>
        <a:xfrm>
          <a:off x="2540293" y="5555331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Tissue</a:t>
          </a:r>
          <a:r>
            <a:rPr lang="en-US" sz="1400" kern="1200" dirty="0"/>
            <a:t> Collection</a:t>
          </a:r>
        </a:p>
      </dsp:txBody>
      <dsp:txXfrm>
        <a:off x="2556811" y="5571849"/>
        <a:ext cx="1094877" cy="530920"/>
      </dsp:txXfrm>
    </dsp:sp>
    <dsp:sp modelId="{8A2040FB-D9E1-4FE3-A8BC-70E0DB40F833}">
      <dsp:nvSpPr>
        <dsp:cNvPr id="0" name=""/>
        <dsp:cNvSpPr/>
      </dsp:nvSpPr>
      <dsp:spPr>
        <a:xfrm>
          <a:off x="3668207" y="5829794"/>
          <a:ext cx="415534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415534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65586" y="5826921"/>
        <a:ext cx="20776" cy="20776"/>
      </dsp:txXfrm>
    </dsp:sp>
    <dsp:sp modelId="{C0E2B06A-AEC2-42FF-AB5A-A277B54AB0D1}">
      <dsp:nvSpPr>
        <dsp:cNvPr id="0" name=""/>
        <dsp:cNvSpPr/>
      </dsp:nvSpPr>
      <dsp:spPr>
        <a:xfrm>
          <a:off x="4083741" y="5555331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Sequencing</a:t>
          </a:r>
          <a:endParaRPr lang="en-US" sz="1400" kern="1200" dirty="0"/>
        </a:p>
      </dsp:txBody>
      <dsp:txXfrm>
        <a:off x="4100259" y="5571849"/>
        <a:ext cx="1094877" cy="530920"/>
      </dsp:txXfrm>
    </dsp:sp>
    <dsp:sp modelId="{8A51E343-B11A-4C78-A808-3BD7DCCE37D9}">
      <dsp:nvSpPr>
        <dsp:cNvPr id="0" name=""/>
        <dsp:cNvSpPr/>
      </dsp:nvSpPr>
      <dsp:spPr>
        <a:xfrm rot="21514046">
          <a:off x="5211581" y="5823856"/>
          <a:ext cx="475067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475067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7238" y="5819494"/>
        <a:ext cx="23753" cy="23753"/>
      </dsp:txXfrm>
    </dsp:sp>
    <dsp:sp modelId="{748D8DB6-6390-4749-8741-40E325F803F0}">
      <dsp:nvSpPr>
        <dsp:cNvPr id="0" name=""/>
        <dsp:cNvSpPr/>
      </dsp:nvSpPr>
      <dsp:spPr>
        <a:xfrm>
          <a:off x="5686574" y="5543454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SNP Calling and Filtering</a:t>
          </a:r>
        </a:p>
      </dsp:txBody>
      <dsp:txXfrm>
        <a:off x="5703092" y="5559972"/>
        <a:ext cx="1094877" cy="530920"/>
      </dsp:txXfrm>
    </dsp:sp>
    <dsp:sp modelId="{8C55C4C3-A745-436B-A845-D8FA3EC9910B}">
      <dsp:nvSpPr>
        <dsp:cNvPr id="0" name=""/>
        <dsp:cNvSpPr/>
      </dsp:nvSpPr>
      <dsp:spPr>
        <a:xfrm rot="16942233">
          <a:off x="5961113" y="4757092"/>
          <a:ext cx="2172080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2172080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6992852" y="4710305"/>
        <a:ext cx="108604" cy="108604"/>
      </dsp:txXfrm>
    </dsp:sp>
    <dsp:sp modelId="{AEEFE5BC-91D9-4C36-BCAF-06AD43964786}">
      <dsp:nvSpPr>
        <dsp:cNvPr id="0" name=""/>
        <dsp:cNvSpPr/>
      </dsp:nvSpPr>
      <dsp:spPr>
        <a:xfrm>
          <a:off x="7279820" y="3421803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GWAS</a:t>
          </a:r>
        </a:p>
      </dsp:txBody>
      <dsp:txXfrm>
        <a:off x="7296338" y="3438321"/>
        <a:ext cx="1094877" cy="530920"/>
      </dsp:txXfrm>
    </dsp:sp>
    <dsp:sp modelId="{1F15414F-FBF9-4172-829A-C5F25F8A87C6}">
      <dsp:nvSpPr>
        <dsp:cNvPr id="0" name=""/>
        <dsp:cNvSpPr/>
      </dsp:nvSpPr>
      <dsp:spPr>
        <a:xfrm rot="2493349">
          <a:off x="8288906" y="4009446"/>
          <a:ext cx="944236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944236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37418" y="3993355"/>
        <a:ext cx="47211" cy="47211"/>
      </dsp:txXfrm>
    </dsp:sp>
    <dsp:sp modelId="{D344DE66-5268-4740-AC3A-9629E5A81F4A}">
      <dsp:nvSpPr>
        <dsp:cNvPr id="0" name=""/>
        <dsp:cNvSpPr/>
      </dsp:nvSpPr>
      <dsp:spPr>
        <a:xfrm>
          <a:off x="9114315" y="4048162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Candidate Validation</a:t>
          </a:r>
        </a:p>
      </dsp:txBody>
      <dsp:txXfrm>
        <a:off x="9130833" y="4064680"/>
        <a:ext cx="1094877" cy="530920"/>
      </dsp:txXfrm>
    </dsp:sp>
    <dsp:sp modelId="{40F1AFC0-154A-4E08-85C8-6E7A3DE3D01B}">
      <dsp:nvSpPr>
        <dsp:cNvPr id="0" name=""/>
        <dsp:cNvSpPr/>
      </dsp:nvSpPr>
      <dsp:spPr>
        <a:xfrm rot="20603578">
          <a:off x="6806689" y="5764482"/>
          <a:ext cx="373924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373924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84303" y="5762649"/>
        <a:ext cx="18696" cy="18696"/>
      </dsp:txXfrm>
    </dsp:sp>
    <dsp:sp modelId="{15AE9DA3-674A-4412-B9E7-87196CD5FE8B}">
      <dsp:nvSpPr>
        <dsp:cNvPr id="0" name=""/>
        <dsp:cNvSpPr/>
      </dsp:nvSpPr>
      <dsp:spPr>
        <a:xfrm>
          <a:off x="7172815" y="5436584"/>
          <a:ext cx="1415745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Linkage Disequilibrium</a:t>
          </a:r>
        </a:p>
      </dsp:txBody>
      <dsp:txXfrm>
        <a:off x="7189333" y="5453102"/>
        <a:ext cx="1382709" cy="530920"/>
      </dsp:txXfrm>
    </dsp:sp>
    <dsp:sp modelId="{C463A19A-9D33-4710-8DB3-1DB49F09FD86}">
      <dsp:nvSpPr>
        <dsp:cNvPr id="0" name=""/>
        <dsp:cNvSpPr/>
      </dsp:nvSpPr>
      <dsp:spPr>
        <a:xfrm rot="17855871">
          <a:off x="6462370" y="5236526"/>
          <a:ext cx="1312068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312068" y="7514"/>
              </a:lnTo>
            </a:path>
          </a:pathLst>
        </a:custGeom>
        <a:noFill/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5602" y="5211239"/>
        <a:ext cx="65603" cy="65603"/>
      </dsp:txXfrm>
    </dsp:sp>
    <dsp:sp modelId="{D629088E-1BA5-4A26-8B62-0090E5C07C25}">
      <dsp:nvSpPr>
        <dsp:cNvPr id="0" name=""/>
        <dsp:cNvSpPr/>
      </dsp:nvSpPr>
      <dsp:spPr>
        <a:xfrm>
          <a:off x="7422320" y="4380671"/>
          <a:ext cx="1127913" cy="563956"/>
        </a:xfrm>
        <a:prstGeom prst="roundRect">
          <a:avLst>
            <a:gd name="adj" fmla="val 10000"/>
          </a:avLst>
        </a:prstGeom>
        <a:solidFill>
          <a:srgbClr val="9D22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Population Structure </a:t>
          </a:r>
        </a:p>
      </dsp:txBody>
      <dsp:txXfrm>
        <a:off x="7438838" y="4397189"/>
        <a:ext cx="1094877" cy="530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19D9-5C08-4DC6-A27B-DE8082306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A073A-DBB9-44E6-8CA5-EE1BACEA7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75DF6-97F5-484C-88F2-E2489F58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336AE-4531-4E82-ACD9-92B2F78A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D1FD7-D5D5-455E-BA9C-246220F2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73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1578-EA2D-47CB-AC87-C02DF5BB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6BE13-C649-41BD-B097-69D4EC52E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F327B-603C-4926-94A5-A65E4F00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95840-E54A-4FB0-9EFB-7D299310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57B96-AE31-41F8-A968-6B19A5B6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22014-43A8-4C5B-93F2-D4E421261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78F05-CBAC-4796-A9BD-D888AEA5F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BD3D3-5426-4E5B-94F4-46FCDE6D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7BA3F-28C2-456B-A42A-169720F91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8B94D-42CD-453F-9DFD-1EC217A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F351-CE3C-47CF-8BEA-9A60238AE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76245-9678-4817-A317-6D5B141CF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E2597-93B0-4BC2-8E02-8A3266AA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0ED4F-CDE5-404C-A906-FE6930D9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D3B0E-85D1-4103-B504-2595FA80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89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E8287-BC0D-4EF4-9678-EF9C64B3F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94A9-50EE-49BF-8680-76DC35989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FFB2-8B3E-4AF8-B23C-E28BFEB5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4837A-34BA-4813-951D-28FA02B4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937D-25D7-4223-90A6-5FF69473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58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7527-CAFA-4010-B557-25124659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7E5C8-11BD-43CA-BFC1-FEB9E3E9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C2975-B5DF-43AF-8595-989D6122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AC06-732D-432B-8BA9-D522D186E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E5BA5-9F45-4AB6-9C10-1854982E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22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C1D3-9951-4C9D-B4AE-FFA71182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5B18-33A1-4FE2-B264-7DA9AB4E6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C35AC-2066-4A87-A91F-1B0A17379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E9E94-2838-4688-9392-1D0862DB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3A082-9EDD-4C98-8584-25620CCD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C37E0-915B-41A1-8985-BB6F650D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93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679C-2B3A-48EA-8C3F-7712D1D2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37CEB-BE45-49E9-819A-55E60FDF1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AF6D6-702F-433B-93A1-E5E733C1E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1EE7A-E7AA-442B-9819-810788453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1B6CD-54D2-4219-9B5C-18B7D45A6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6A7A01-98C2-446D-8662-6630DCB3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AD702D-40A6-4581-BDCC-EA842DAA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BE056-1141-4BA3-87B7-14F6A0BE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9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82900-E380-43E9-BE0B-0E745D13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34343C-C622-41FB-9B5F-971CDEB8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21421-03BE-4570-8013-4FAB4E5D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D8FD6-6524-46F7-BC1B-EDE2FE61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01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D0A59-1B04-47FE-9720-E1079928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874E2-48D7-4269-9397-5240DC83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18534-D217-4F1E-949C-86DE3A99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42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15F6-8C27-4707-A68E-479822419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1CA9-E78B-4A47-8159-0AB6FBDED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0511F-49BE-40F9-85EC-475752CDA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7876E-5510-441D-9086-224BECD4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21C08-03C9-4972-8A0C-C2CCF941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A6C9F-11AF-43B4-B702-1CD805F4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6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7489-79E2-4466-B21D-1646AB34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B3D78-0005-4BE2-94A4-8889FE430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1154A-56D4-4FD8-8191-98DF774A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8D7E0-1BD5-4EDD-B720-C1DEE6A82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D7A72-6C78-451C-A057-42C9246A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39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D0442-FCFB-4954-9391-3967873D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A4020-C5D6-4842-9D35-074ED1E64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5C190-856E-45EC-B8F0-5D0648901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99D76-B985-4D91-9E1C-1BDC761F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9D51F-25EC-4A40-BC2A-871DDF9F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3B98A-5F42-4DF9-AED0-0FD1C680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05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C061-E80F-472C-A712-C6F4527F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005A7-398A-4A29-A8D4-216618E35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822C3-1452-4030-8446-5D8B59FD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C0FAC-ECB4-44B6-89C0-B2DF7742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BE4BA-F528-4A31-9B75-9052FCA3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9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228F3-B19E-4C49-86AB-8AC5C97CF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5860A-7079-403F-A18D-B2405E2A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D2A56-AE8F-42CA-B9A5-C3B838208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83150-82C1-4276-9322-C8A82B79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0656C-88C7-4169-9D3C-7DEF6F4C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C732E-774A-4C5D-96FC-4AFFC9A6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055D7-02D3-41E2-8487-8C087565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4ACC9-8516-444E-B430-EAD12C81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53B44-E77B-46B4-966A-CF720A735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4342F-F3E4-46FC-9C29-B2296254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1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DFB8-3260-4207-A10F-0FB1AB0D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2DDE2-F863-410B-A558-9FC21AC75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D9532-9BD3-493E-B29B-00C7AE7C6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15151-8078-4939-BED5-635623616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50D73-72DE-4C3C-B212-83355761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F92DD-5F25-4F33-A9B7-25D4466B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6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0E0A-8F81-4227-9B63-39D4C61D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53289-BF42-4EA7-8EF9-14955619D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65E36-2915-49A7-86B4-B1D12EAB0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A1C7D-3C0F-4029-9D1E-AA6DBF477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A17704-32C4-4923-B421-8B2C666B0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C1233B-A690-4976-A214-D9D1503E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D50A5-960C-4FCE-A437-A3ADE8AFA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B4076-7E96-45CA-BF72-E15A000B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7E99-FB82-40D2-9A6A-4C8690981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52F6A-69FD-4D89-A742-BCAC8463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E3E75-643E-4E7F-847F-B4B1A7A3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AB751-E371-4702-B5ED-E568B03D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4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D80410-8F90-4CFB-A09E-89C11B98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9F54A-6F09-4247-B54A-78C4CC44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4E89E-4C85-4556-BE2E-A46B0B87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6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0517-7E60-453D-B3EE-4775E5FBB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FE2BF-CA15-44D4-B65A-C15ED16ED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21C1E-FC7F-48A7-8EFF-80BC4E73C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056BB-B4AB-4F6E-BB9B-ABA1B8B0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82F60-F734-4E81-8EE8-A1A17F86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9C80B-3796-47B4-ABD7-86B0A845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7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2096-5A47-47B5-8C17-AEBA42AA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811D84-A0ED-49AB-95DD-B8F8CD46C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AC5E-1CC2-4597-8A2A-CB9CF9210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2030D-EBF8-4393-B717-28893214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B2B0-C654-44B8-9BA8-86D8D272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9A0C8-B464-4250-BEDA-19582407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3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04821-AFBE-430F-A4AF-6F329F20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0A7C3-E8BC-40BD-9739-B59EB7037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0DD94-3795-4178-BD79-3E94E2B0F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6F2E6-A927-429E-9B58-4DD05E370E2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7494F-1479-429C-A486-199D77690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B5D6-F8C7-40ED-9EA9-1F8A34C80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ED685-9CF1-408C-9359-E735E4C40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0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75AE2-7BE2-4015-AEC3-9F03F93E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A4A0A-CD7E-495E-A6FD-44F9B1A93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8710-0BFF-4750-A749-8BA9F62B6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30DC5-41FC-4F1D-BDDB-88180BEDADE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0C933-75A3-451D-97BF-5ED7BF084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D6C12-B991-4F1A-A547-122A73887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C1677-F0C4-4C1D-A383-69B07FEC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1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ngimg.com/png/14522-raspberry-png" TargetMode="External"/><Relationship Id="rId3" Type="http://schemas.openxmlformats.org/officeDocument/2006/relationships/hyperlink" Target="http://hermeneutics.stackexchange.com/questions/9150/what-was-the-actual-thorn-plant-that-was-used-in-christs-crown-of-thorns-john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blackberry-fruit-pn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en/photo/745379" TargetMode="External"/><Relationship Id="rId5" Type="http://schemas.openxmlformats.org/officeDocument/2006/relationships/image" Target="../media/image30.jpg"/><Relationship Id="rId4" Type="http://schemas.openxmlformats.org/officeDocument/2006/relationships/hyperlink" Target="https://www.flickr.com/photos/26344495@N05/5003428248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mathhombre.blogspot.com/2014/05/four-corners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learningstories.org/published/whatsapp-as-a-learning-and-support-tool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forums.skadi.net/threads/141406-Classify-Viggo-Mortense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vide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jpg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png"/><Relationship Id="rId4" Type="http://schemas.microsoft.com/office/2007/relationships/media" Target="../media/media2.MP4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ru.wikipedia.org/wiki/R_(%D1%8F%D0%B7%D1%8B%D0%BA_%D0%BF%D1%80%D0%BE%D0%B3%D1%80%D0%B0%D0%BC%D0%BC%D0%B8%D1%80%D0%BE%D0%B2%D0%B0%D0%BD%D0%B8%D1%8F)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4EE2-AD84-4784-8BBC-45B8CC6C74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Novel Genomic Resources Enable Association Mapping in Blackberry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92C7D-2BD7-464C-B0CF-A7705DDC6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738282"/>
            <a:ext cx="9144001" cy="151951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+mj-lt"/>
                <a:ea typeface="Calibri" panose="020F0502020204030204" pitchFamily="34" charset="0"/>
              </a:rPr>
              <a:t>Mason Chizk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</a:rPr>
              <a:t>, Margaret Worthington, Carmen Johns</a:t>
            </a:r>
            <a:r>
              <a:rPr lang="en-US" baseline="30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</a:rPr>
              <a:t>, Carly Godwin, Lacy Nelson, John R. Clark, Rishi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</a:rPr>
              <a:t>Aryal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</a:rPr>
              <a:t>, and Hamid Ashrafi. </a:t>
            </a:r>
          </a:p>
        </p:txBody>
      </p:sp>
    </p:spTree>
    <p:extLst>
      <p:ext uri="{BB962C8B-B14F-4D97-AF65-F5344CB8AC3E}">
        <p14:creationId xmlns:p14="http://schemas.microsoft.com/office/powerpoint/2010/main" val="955785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B853823A-1125-4106-AD4A-1A6E372C5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904392"/>
            <a:ext cx="2039299" cy="1714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80F1F-9FC7-4151-96B4-C4E7BB3E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" y="300941"/>
            <a:ext cx="6169307" cy="1325563"/>
          </a:xfrm>
        </p:spPr>
        <p:txBody>
          <a:bodyPr/>
          <a:lstStyle/>
          <a:p>
            <a:r>
              <a:rPr lang="en-US" b="1" dirty="0"/>
              <a:t>Association – Thorns (Qualitative)</a:t>
            </a:r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961A1C-2B85-456A-8E18-7D3E783C3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3" y="228593"/>
            <a:ext cx="6629407" cy="6629407"/>
          </a:xfrm>
          <a:prstGeom prst="rect">
            <a:avLst/>
          </a:prstGeom>
        </p:spPr>
      </p:pic>
      <p:pic>
        <p:nvPicPr>
          <p:cNvPr id="12" name="Picture 11" descr="A close-up of some grapes&#10;&#10;Description automatically generated with medium confidence">
            <a:extLst>
              <a:ext uri="{FF2B5EF4-FFF2-40B4-BE49-F238E27FC236}">
                <a16:creationId xmlns:a16="http://schemas.microsoft.com/office/drawing/2014/main" id="{7EF894AD-44C6-4D42-A857-A613EEA56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31812" y="4194612"/>
            <a:ext cx="1714286" cy="1714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467EB5-3847-4A31-8570-D4C0C2ADDF97}"/>
              </a:ext>
            </a:extLst>
          </p:cNvPr>
          <p:cNvSpPr txBox="1"/>
          <p:nvPr/>
        </p:nvSpPr>
        <p:spPr>
          <a:xfrm>
            <a:off x="365644" y="1942356"/>
            <a:ext cx="4555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URWPalladioL-Roma"/>
              </a:rPr>
              <a:t>Chromosome 4: 33.6 Mb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URWPalladioL-Roma"/>
              </a:rPr>
              <a:t>Panel ~ 90% thornless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Khadgi</a:t>
            </a:r>
            <a:r>
              <a:rPr lang="en-US" dirty="0"/>
              <a:t> and Weber, 2020 identified a peak at </a:t>
            </a:r>
            <a:r>
              <a:rPr lang="en-US" sz="1800" b="0" i="0" u="none" strike="noStrike" baseline="0" dirty="0">
                <a:latin typeface="URWPalladioL-Roma"/>
              </a:rPr>
              <a:t>34.7 Mb on </a:t>
            </a:r>
            <a:r>
              <a:rPr lang="en-US" dirty="0">
                <a:latin typeface="URWPalladioL-Roma"/>
              </a:rPr>
              <a:t>chromosome 4 </a:t>
            </a:r>
            <a:r>
              <a:rPr lang="en-US" sz="1800" b="0" i="0" u="none" strike="noStrike" baseline="0" dirty="0">
                <a:latin typeface="URWPalladioL-Roma"/>
              </a:rPr>
              <a:t>in red raspberry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RWPalladioL-Roma"/>
              </a:rPr>
              <a:t>Likely a </a:t>
            </a:r>
            <a:r>
              <a:rPr lang="en-US" sz="1800" b="0" i="0" u="none" strike="noStrike" baseline="0" dirty="0">
                <a:latin typeface="URWPalladioL-Roma"/>
              </a:rPr>
              <a:t>MYB16-like TF</a:t>
            </a:r>
            <a:endParaRPr lang="en-US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group of raspberries&#10;&#10;Description automatically generated with medium confidence">
            <a:extLst>
              <a:ext uri="{FF2B5EF4-FFF2-40B4-BE49-F238E27FC236}">
                <a16:creationId xmlns:a16="http://schemas.microsoft.com/office/drawing/2014/main" id="{3B6A5467-2D48-4F84-8A19-A08B9B731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88955" y="4400173"/>
            <a:ext cx="2316734" cy="1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80F1F-9FC7-4151-96B4-C4E7BB3E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" y="300941"/>
            <a:ext cx="5335777" cy="1325563"/>
          </a:xfrm>
        </p:spPr>
        <p:txBody>
          <a:bodyPr/>
          <a:lstStyle/>
          <a:p>
            <a:r>
              <a:rPr lang="en-US" b="1" dirty="0"/>
              <a:t>Association – Primocane Height</a:t>
            </a: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3317393A-4E88-49C5-8DC6-E95811ECB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171451"/>
            <a:ext cx="6686550" cy="6686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C2923A-1C8C-452D-9D1D-353C25C6EFEE}"/>
              </a:ext>
            </a:extLst>
          </p:cNvPr>
          <p:cNvSpPr txBox="1"/>
          <p:nvPr/>
        </p:nvSpPr>
        <p:spPr>
          <a:xfrm>
            <a:off x="365644" y="1942356"/>
            <a:ext cx="4555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URWPalladioL-Roma"/>
              </a:rPr>
              <a:t>Chromosome 4: 26.0Mb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URWPalladioL-Roma"/>
              </a:rPr>
              <a:t>gibberellin 2-oxidase 6 (‘green revolution’ gene)</a:t>
            </a:r>
          </a:p>
          <a:p>
            <a:pPr lvl="1"/>
            <a:r>
              <a:rPr lang="en-US" dirty="0">
                <a:latin typeface="URWPalladioL-Roma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URWPalladioL-Roma"/>
              </a:rPr>
              <a:t>Chromosome 6: 16.2Mb</a:t>
            </a:r>
            <a:endParaRPr lang="en-US" dirty="0">
              <a:latin typeface="URWPalladioL-Rom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22F05D50-0F5D-470F-94C8-844A26472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18" y="4042528"/>
            <a:ext cx="2237233" cy="2815472"/>
          </a:xfrm>
          <a:prstGeom prst="rect">
            <a:avLst/>
          </a:prstGeom>
        </p:spPr>
      </p:pic>
      <p:pic>
        <p:nvPicPr>
          <p:cNvPr id="6" name="Picture 5" descr="A couple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64AD1D1-1EFE-4DCB-96B7-2D65BE47E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1" t="7229" r="15971"/>
          <a:stretch/>
        </p:blipFill>
        <p:spPr>
          <a:xfrm>
            <a:off x="620411" y="4042527"/>
            <a:ext cx="2173245" cy="28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1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80F1F-9FC7-4151-96B4-C4E7BB3E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59" y="105409"/>
            <a:ext cx="5335777" cy="1325563"/>
          </a:xfrm>
        </p:spPr>
        <p:txBody>
          <a:bodyPr/>
          <a:lstStyle/>
          <a:p>
            <a:r>
              <a:rPr lang="en-US" b="1" dirty="0"/>
              <a:t>Association – Fruit pH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7557BC4-9951-497D-A233-AE87BF005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41" y="300941"/>
            <a:ext cx="6557059" cy="6557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BC5FE0-4DB1-48BF-B439-1D686BEE32D5}"/>
              </a:ext>
            </a:extLst>
          </p:cNvPr>
          <p:cNvSpPr txBox="1"/>
          <p:nvPr/>
        </p:nvSpPr>
        <p:spPr>
          <a:xfrm>
            <a:off x="149504" y="1343469"/>
            <a:ext cx="53357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RWPalladioL-Roma"/>
              </a:rPr>
              <a:t>Strong negative correlation (-0.74) with titratable acidity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URWPalladioL-Roma"/>
              </a:rPr>
              <a:t>Chromosome 5: 4.4Mb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URWPalladioL-Roma"/>
            </a:endParaRPr>
          </a:p>
          <a:p>
            <a:r>
              <a:rPr lang="en-US" u="sng" dirty="0">
                <a:latin typeface="URWPalladioL-Roma"/>
              </a:rPr>
              <a:t>Possible Candidates: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RWPalladioL-Roma"/>
              </a:rPr>
              <a:t>Malate and Citrate Pathway: 3 MS genes and 1 PEPC gene).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RWPalladioL-Roma"/>
              </a:rPr>
              <a:t>‘Acid Trap’ Mechanisms: 2 ALMT9 (homolog of apple MA2 gene)</a:t>
            </a:r>
          </a:p>
        </p:txBody>
      </p:sp>
    </p:spTree>
    <p:extLst>
      <p:ext uri="{BB962C8B-B14F-4D97-AF65-F5344CB8AC3E}">
        <p14:creationId xmlns:p14="http://schemas.microsoft.com/office/powerpoint/2010/main" val="20245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E1069-039E-4B15-B8B4-02EEBA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4" t="6882" r="48082" b="27768"/>
          <a:stretch/>
        </p:blipFill>
        <p:spPr>
          <a:xfrm>
            <a:off x="3691107" y="4917372"/>
            <a:ext cx="2026634" cy="1915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80F1F-9FC7-4151-96B4-C4E7BB3E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" y="300941"/>
            <a:ext cx="5335777" cy="1325563"/>
          </a:xfrm>
        </p:spPr>
        <p:txBody>
          <a:bodyPr/>
          <a:lstStyle/>
          <a:p>
            <a:r>
              <a:rPr lang="en-US" b="1" dirty="0"/>
              <a:t>Association – Fruit Firmness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C6E9DAF-DEF7-427E-BE6F-6063B66D1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41" y="300941"/>
            <a:ext cx="6557059" cy="6557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AB249-AFDB-4C4A-9085-EB740221AD0B}"/>
              </a:ext>
            </a:extLst>
          </p:cNvPr>
          <p:cNvSpPr txBox="1"/>
          <p:nvPr/>
        </p:nvSpPr>
        <p:spPr>
          <a:xfrm>
            <a:off x="381964" y="1753368"/>
            <a:ext cx="38925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URWPalladioL-Roma"/>
              </a:rPr>
              <a:t>Chromosome 2: 6.3Mb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URWPalladioL-Roma"/>
            </a:endParaRPr>
          </a:p>
          <a:p>
            <a:r>
              <a:rPr lang="en-US" u="sng" dirty="0">
                <a:latin typeface="URWPalladioL-Roma"/>
              </a:rPr>
              <a:t>Possible Candidates: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RWPalladioL-Roma"/>
              </a:rPr>
              <a:t>Pectin Modification: 1 </a:t>
            </a:r>
            <a:r>
              <a:rPr lang="en-US" dirty="0" err="1">
                <a:latin typeface="URWPalladioL-Roma"/>
              </a:rPr>
              <a:t>polygalacturonase</a:t>
            </a:r>
            <a:r>
              <a:rPr lang="en-US" dirty="0">
                <a:latin typeface="URWPalladioL-Roma"/>
              </a:rPr>
              <a:t> and 1 </a:t>
            </a:r>
            <a:r>
              <a:rPr lang="el-GR" dirty="0">
                <a:latin typeface="URWPalladioL-Roma"/>
              </a:rPr>
              <a:t>β</a:t>
            </a:r>
            <a:r>
              <a:rPr lang="en-US" dirty="0">
                <a:latin typeface="URWPalladioL-Roma"/>
              </a:rPr>
              <a:t>-glucosidase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URWPalladioL-Roma"/>
              </a:rPr>
              <a:t>Next steps: gene expression study and cell wall disassembly in soft vs. crispy genotypes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URWPalladioL-Roma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CEF52C0-08A9-4FFB-9831-1F8AA44C0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5" b="9929"/>
          <a:stretch/>
        </p:blipFill>
        <p:spPr>
          <a:xfrm>
            <a:off x="0" y="4870811"/>
            <a:ext cx="3734088" cy="19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6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80F1F-9FC7-4151-96B4-C4E7BB3E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" y="300941"/>
            <a:ext cx="5335777" cy="1325563"/>
          </a:xfrm>
        </p:spPr>
        <p:txBody>
          <a:bodyPr/>
          <a:lstStyle/>
          <a:p>
            <a:r>
              <a:rPr lang="en-US" b="1" dirty="0"/>
              <a:t>Association – Fruit Length</a:t>
            </a:r>
          </a:p>
        </p:txBody>
      </p:sp>
      <p:pic>
        <p:nvPicPr>
          <p:cNvPr id="4" name="Picture 3" descr="A picture containing text, sky, tree, screenshot&#10;&#10;Description automatically generated">
            <a:extLst>
              <a:ext uri="{FF2B5EF4-FFF2-40B4-BE49-F238E27FC236}">
                <a16:creationId xmlns:a16="http://schemas.microsoft.com/office/drawing/2014/main" id="{DBFD34E4-486F-482E-9DDF-084DE22F8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41" y="300941"/>
            <a:ext cx="6557059" cy="6557059"/>
          </a:xfrm>
          <a:prstGeom prst="rect">
            <a:avLst/>
          </a:prstGeom>
        </p:spPr>
      </p:pic>
      <p:pic>
        <p:nvPicPr>
          <p:cNvPr id="6" name="Picture 5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50562E1-E340-4C01-9048-517794979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080" t="1917" r="28125" b="23625"/>
          <a:stretch/>
        </p:blipFill>
        <p:spPr>
          <a:xfrm>
            <a:off x="0" y="2992375"/>
            <a:ext cx="2585744" cy="2631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close up of a black berry&#10;&#10;Description automatically generated with low confidence">
            <a:extLst>
              <a:ext uri="{FF2B5EF4-FFF2-40B4-BE49-F238E27FC236}">
                <a16:creationId xmlns:a16="http://schemas.microsoft.com/office/drawing/2014/main" id="{B5C1FCBA-3F53-4B04-A2B5-498966D51F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9358" t="23716" r="23355" b="14218"/>
          <a:stretch/>
        </p:blipFill>
        <p:spPr>
          <a:xfrm>
            <a:off x="2585744" y="2992375"/>
            <a:ext cx="2673417" cy="2631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0D082A-64A7-42EF-BF8D-8938F550216E}"/>
              </a:ext>
            </a:extLst>
          </p:cNvPr>
          <p:cNvSpPr txBox="1"/>
          <p:nvPr/>
        </p:nvSpPr>
        <p:spPr>
          <a:xfrm>
            <a:off x="381964" y="1718631"/>
            <a:ext cx="5085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correlated with drupelet # (0.83), 10-fruit weight (0.84), and seeds/fruit (0.56)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Chromosome 6: 7.6Mb</a:t>
            </a:r>
          </a:p>
        </p:txBody>
      </p:sp>
    </p:spTree>
    <p:extLst>
      <p:ext uri="{BB962C8B-B14F-4D97-AF65-F5344CB8AC3E}">
        <p14:creationId xmlns:p14="http://schemas.microsoft.com/office/powerpoint/2010/main" val="374163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80F1F-9FC7-4151-96B4-C4E7BB3E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" y="300941"/>
            <a:ext cx="5335777" cy="1325563"/>
          </a:xfrm>
        </p:spPr>
        <p:txBody>
          <a:bodyPr/>
          <a:lstStyle/>
          <a:p>
            <a:r>
              <a:rPr lang="en-US" b="1" dirty="0"/>
              <a:t>Association – 100-Seed </a:t>
            </a:r>
            <a:r>
              <a:rPr lang="en-US" b="1" dirty="0" err="1"/>
              <a:t>Wt</a:t>
            </a:r>
            <a:r>
              <a:rPr lang="en-US" b="1" dirty="0"/>
              <a:t> &amp; Seed W/L</a:t>
            </a:r>
          </a:p>
        </p:txBody>
      </p:sp>
      <p:pic>
        <p:nvPicPr>
          <p:cNvPr id="8" name="Picture 7" descr="A picture containing text, writing implement, screenshot&#10;&#10;Description automatically generated">
            <a:extLst>
              <a:ext uri="{FF2B5EF4-FFF2-40B4-BE49-F238E27FC236}">
                <a16:creationId xmlns:a16="http://schemas.microsoft.com/office/drawing/2014/main" id="{BAAEAAA1-B9B2-4951-BDCC-69844C0E1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5"/>
          <a:stretch/>
        </p:blipFill>
        <p:spPr>
          <a:xfrm>
            <a:off x="5575188" y="277565"/>
            <a:ext cx="6616812" cy="6557058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5B9846A-A980-4908-909B-A8BCB331D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9" y="4414503"/>
            <a:ext cx="2443497" cy="2443497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A9DD91A0-1B29-4C60-AA7C-05EE698D6C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419" y="4423919"/>
            <a:ext cx="2443497" cy="2434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B9B3B8-FA1B-43D0-9430-D6D8352028E4}"/>
              </a:ext>
            </a:extLst>
          </p:cNvPr>
          <p:cNvSpPr txBox="1"/>
          <p:nvPr/>
        </p:nvSpPr>
        <p:spPr>
          <a:xfrm>
            <a:off x="150610" y="1732550"/>
            <a:ext cx="5484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100-seed </a:t>
            </a:r>
            <a:r>
              <a:rPr lang="en-US" dirty="0" err="1"/>
              <a:t>wt</a:t>
            </a:r>
            <a:r>
              <a:rPr lang="en-US" dirty="0"/>
              <a:t> correlated with seed area (0.84)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Chromosome 3: 35.6Mb (100-seed </a:t>
            </a:r>
            <a:r>
              <a:rPr lang="en-US" b="1" dirty="0" err="1"/>
              <a:t>wt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Chromosome 1: 3.0Mb (Seed W/L)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Homologs of seed size and shape in rice and </a:t>
            </a:r>
            <a:r>
              <a:rPr lang="en-US" i="1" dirty="0"/>
              <a:t>Arabidopsis thaliana</a:t>
            </a:r>
          </a:p>
        </p:txBody>
      </p:sp>
    </p:spTree>
    <p:extLst>
      <p:ext uri="{BB962C8B-B14F-4D97-AF65-F5344CB8AC3E}">
        <p14:creationId xmlns:p14="http://schemas.microsoft.com/office/powerpoint/2010/main" val="15355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D502-38E2-45D5-8F5F-6BD2384E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56" y="0"/>
            <a:ext cx="5939161" cy="1325563"/>
          </a:xfrm>
        </p:spPr>
        <p:txBody>
          <a:bodyPr/>
          <a:lstStyle/>
          <a:p>
            <a:pPr algn="ctr"/>
            <a:r>
              <a:rPr lang="en-US" b="1" dirty="0"/>
              <a:t>Conclusions</a:t>
            </a:r>
          </a:p>
        </p:txBody>
      </p:sp>
      <p:pic>
        <p:nvPicPr>
          <p:cNvPr id="5" name="Content Placeholder 4" descr="A picture containing text, newspaper, sign&#10;&#10;Description automatically generated">
            <a:extLst>
              <a:ext uri="{FF2B5EF4-FFF2-40B4-BE49-F238E27FC236}">
                <a16:creationId xmlns:a16="http://schemas.microsoft.com/office/drawing/2014/main" id="{EA69BF1D-66DA-4308-B061-D0DA51DD2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1696" b="14067"/>
          <a:stretch/>
        </p:blipFill>
        <p:spPr>
          <a:xfrm>
            <a:off x="7563774" y="1325563"/>
            <a:ext cx="3781887" cy="325064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67B57F-EFEF-4BA1-BB3F-13DAF138D335}"/>
              </a:ext>
            </a:extLst>
          </p:cNvPr>
          <p:cNvSpPr txBox="1"/>
          <p:nvPr/>
        </p:nvSpPr>
        <p:spPr>
          <a:xfrm>
            <a:off x="776056" y="1325563"/>
            <a:ext cx="6224184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noProof="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redictive QTL were identified in most traits relating to plant architecture, fruit morphology/composition, and seed morphology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Berry width and SSC were not highly heritable and did not have QTL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most exciting story is yet to be told…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(SPOILER: Primocane Fruiting QTL with LOD 60)</a:t>
            </a:r>
          </a:p>
        </p:txBody>
      </p:sp>
    </p:spTree>
    <p:extLst>
      <p:ext uri="{BB962C8B-B14F-4D97-AF65-F5344CB8AC3E}">
        <p14:creationId xmlns:p14="http://schemas.microsoft.com/office/powerpoint/2010/main" val="18716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764B-E2A9-49A0-84B8-6B9E1CA1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Next Steps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88AD-F516-455D-A7C3-312068CC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547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Develop and validate diagnostic markers for large-effect QTL</a:t>
            </a:r>
          </a:p>
          <a:p>
            <a:r>
              <a:rPr lang="en-US" dirty="0"/>
              <a:t>Explore candidate genes and potential mechanisms</a:t>
            </a:r>
          </a:p>
          <a:p>
            <a:pPr lvl="1"/>
            <a:r>
              <a:rPr lang="en-US" dirty="0"/>
              <a:t>RNA sequencing in texture-diverse blackberry cultivars</a:t>
            </a:r>
          </a:p>
          <a:p>
            <a:r>
              <a:rPr lang="en-US" dirty="0"/>
              <a:t>Train a genomic selection model to overcome quantitative traits with low-effect markers</a:t>
            </a:r>
          </a:p>
        </p:txBody>
      </p:sp>
    </p:spTree>
    <p:extLst>
      <p:ext uri="{BB962C8B-B14F-4D97-AF65-F5344CB8AC3E}">
        <p14:creationId xmlns:p14="http://schemas.microsoft.com/office/powerpoint/2010/main" val="135784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21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Acknowledgments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8083"/>
          <a:stretch/>
        </p:blipFill>
        <p:spPr>
          <a:xfrm>
            <a:off x="8730985" y="1018154"/>
            <a:ext cx="2561419" cy="2232139"/>
          </a:xfrm>
        </p:spPr>
      </p:pic>
      <p:sp>
        <p:nvSpPr>
          <p:cNvPr id="6" name="TextBox 5"/>
          <p:cNvSpPr txBox="1"/>
          <p:nvPr/>
        </p:nvSpPr>
        <p:spPr>
          <a:xfrm>
            <a:off x="1443175" y="1208317"/>
            <a:ext cx="7067277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Dr. Margaret Worthington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John Clark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FRS farm crew at Clarksville, 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Fellow Students: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Kenneth Buck, Carly Godwin, Carmen Johns, Mitch Armour, Autumn Brown, Isabella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Norsworthy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 Manager: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Lacy Nelson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65" y="3890313"/>
            <a:ext cx="1651704" cy="1651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397" y="4037845"/>
            <a:ext cx="2571024" cy="1492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522F75-7B58-4530-862F-9CE4CF3226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34" t="6882" r="48082" b="27768"/>
          <a:stretch/>
        </p:blipFill>
        <p:spPr>
          <a:xfrm>
            <a:off x="8739298" y="3250294"/>
            <a:ext cx="2553105" cy="24136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7DF6CDA-0D85-4FC6-9E5F-F8E941EF7126}"/>
              </a:ext>
            </a:extLst>
          </p:cNvPr>
          <p:cNvSpPr/>
          <p:nvPr/>
        </p:nvSpPr>
        <p:spPr>
          <a:xfrm>
            <a:off x="9115427" y="2521258"/>
            <a:ext cx="328474" cy="2988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A8A9FF-01FE-4B34-AF4E-D8A48D92D206}"/>
              </a:ext>
            </a:extLst>
          </p:cNvPr>
          <p:cNvCxnSpPr>
            <a:cxnSpLocks/>
          </p:cNvCxnSpPr>
          <p:nvPr/>
        </p:nvCxnSpPr>
        <p:spPr>
          <a:xfrm flipH="1" flipV="1">
            <a:off x="9357064" y="2883639"/>
            <a:ext cx="354258" cy="1154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7847F62-0437-4F5A-BD76-9ACAD7FF1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6611" y="4017581"/>
            <a:ext cx="1791244" cy="698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7E2C5-232B-4D9A-8C87-0282CE3A4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610" y="4752094"/>
            <a:ext cx="1913987" cy="77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4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7A73A-A8F5-441D-B77F-A205129C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UA Blackberry Breeding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E9212-A6B0-40B2-9637-D2DBD26C6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253251" cy="4351338"/>
          </a:xfrm>
        </p:spPr>
        <p:txBody>
          <a:bodyPr/>
          <a:lstStyle/>
          <a:p>
            <a:r>
              <a:rPr lang="en-US" dirty="0"/>
              <a:t>Began in 1964 under the leadership of Dr. James Moore</a:t>
            </a:r>
          </a:p>
          <a:p>
            <a:r>
              <a:rPr lang="en-US" dirty="0"/>
              <a:t>Largely autotetraploid ‘Eastern’ blackberry species</a:t>
            </a:r>
          </a:p>
          <a:p>
            <a:r>
              <a:rPr lang="en-US" dirty="0"/>
              <a:t>Major breeding goals have included:</a:t>
            </a:r>
          </a:p>
          <a:p>
            <a:pPr lvl="1"/>
            <a:r>
              <a:rPr lang="en-US" dirty="0"/>
              <a:t>High fruit yield</a:t>
            </a:r>
          </a:p>
          <a:p>
            <a:pPr lvl="1"/>
            <a:r>
              <a:rPr lang="en-US" dirty="0"/>
              <a:t>Large berry size</a:t>
            </a:r>
          </a:p>
          <a:p>
            <a:pPr lvl="1"/>
            <a:r>
              <a:rPr lang="en-US" dirty="0"/>
              <a:t>Sweet flavor </a:t>
            </a:r>
          </a:p>
          <a:p>
            <a:pPr lvl="1"/>
            <a:r>
              <a:rPr lang="en-US" dirty="0"/>
              <a:t>Shipping Quality</a:t>
            </a:r>
          </a:p>
          <a:p>
            <a:pPr lvl="1"/>
            <a:r>
              <a:rPr lang="en-US" dirty="0"/>
              <a:t>Primocane Fruiting </a:t>
            </a:r>
          </a:p>
          <a:p>
            <a:pPr lvl="1"/>
            <a:r>
              <a:rPr lang="en-US" dirty="0"/>
              <a:t>Thornless erect canes</a:t>
            </a:r>
          </a:p>
          <a:p>
            <a:pPr lvl="1"/>
            <a:endParaRPr lang="en-US" dirty="0"/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01B45EB5-2613-42A2-B63F-B9580BBF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7260" y="3608423"/>
            <a:ext cx="755650" cy="755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561CFE-DD6F-474F-AAD4-9F72E4EABA5B}"/>
              </a:ext>
            </a:extLst>
          </p:cNvPr>
          <p:cNvSpPr txBox="1"/>
          <p:nvPr/>
        </p:nvSpPr>
        <p:spPr>
          <a:xfrm>
            <a:off x="4147126" y="3559246"/>
            <a:ext cx="244013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can we speed up the breeding pipeline in our tetraploid crop?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14BF787-069D-448D-A013-920A3713E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9397326" y="1942088"/>
            <a:ext cx="2650600" cy="362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7B14028-2E6F-473E-A93E-DFE8F7A44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385871"/>
              </p:ext>
            </p:extLst>
          </p:nvPr>
        </p:nvGraphicFramePr>
        <p:xfrm>
          <a:off x="225631" y="51855"/>
          <a:ext cx="11293433" cy="6754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CE9865-7D65-4D5E-975D-0B8AF207AB7D}"/>
              </a:ext>
            </a:extLst>
          </p:cNvPr>
          <p:cNvCxnSpPr>
            <a:cxnSpLocks/>
          </p:cNvCxnSpPr>
          <p:nvPr/>
        </p:nvCxnSpPr>
        <p:spPr>
          <a:xfrm flipV="1">
            <a:off x="7766462" y="4037612"/>
            <a:ext cx="0" cy="344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F4BF70-F004-41B9-9CDD-A7380DF95717}"/>
              </a:ext>
            </a:extLst>
          </p:cNvPr>
          <p:cNvCxnSpPr>
            <a:cxnSpLocks/>
          </p:cNvCxnSpPr>
          <p:nvPr/>
        </p:nvCxnSpPr>
        <p:spPr>
          <a:xfrm flipV="1">
            <a:off x="8802477" y="4655127"/>
            <a:ext cx="555279" cy="831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21585B0-BAAB-45DB-B2A7-F0767E0B413A}"/>
              </a:ext>
            </a:extLst>
          </p:cNvPr>
          <p:cNvCxnSpPr>
            <a:cxnSpLocks/>
          </p:cNvCxnSpPr>
          <p:nvPr/>
        </p:nvCxnSpPr>
        <p:spPr>
          <a:xfrm flipV="1">
            <a:off x="5474970" y="3326131"/>
            <a:ext cx="397377" cy="17259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3FF90B0-2ECE-469B-892B-DD440966446B}"/>
              </a:ext>
            </a:extLst>
          </p:cNvPr>
          <p:cNvSpPr/>
          <p:nvPr/>
        </p:nvSpPr>
        <p:spPr>
          <a:xfrm>
            <a:off x="3850846" y="754380"/>
            <a:ext cx="476250" cy="640080"/>
          </a:xfrm>
          <a:prstGeom prst="rightArrow">
            <a:avLst/>
          </a:prstGeom>
          <a:solidFill>
            <a:srgbClr val="9D22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5E7F258-9369-4180-8BD8-9B6AFFC31FD6}"/>
              </a:ext>
            </a:extLst>
          </p:cNvPr>
          <p:cNvSpPr/>
          <p:nvPr/>
        </p:nvSpPr>
        <p:spPr>
          <a:xfrm>
            <a:off x="2266950" y="754380"/>
            <a:ext cx="476250" cy="640080"/>
          </a:xfrm>
          <a:prstGeom prst="rightArrow">
            <a:avLst/>
          </a:prstGeom>
          <a:solidFill>
            <a:srgbClr val="9D22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B290BE1-D258-44DA-9574-8F363063080F}"/>
              </a:ext>
            </a:extLst>
          </p:cNvPr>
          <p:cNvSpPr/>
          <p:nvPr/>
        </p:nvSpPr>
        <p:spPr>
          <a:xfrm>
            <a:off x="5474970" y="754380"/>
            <a:ext cx="476250" cy="640080"/>
          </a:xfrm>
          <a:prstGeom prst="rightArrow">
            <a:avLst/>
          </a:prstGeom>
          <a:solidFill>
            <a:srgbClr val="9D22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8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70AC-909F-4DEE-B1E2-151301EA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818633" cy="1325563"/>
          </a:xfrm>
        </p:spPr>
        <p:txBody>
          <a:bodyPr/>
          <a:lstStyle/>
          <a:p>
            <a:r>
              <a:rPr lang="en-US" b="1" dirty="0"/>
              <a:t>GWAS in Tetraploid Blackberry</a:t>
            </a:r>
          </a:p>
        </p:txBody>
      </p:sp>
      <p:pic>
        <p:nvPicPr>
          <p:cNvPr id="5" name="Content Placeholder 4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0E1850EF-184E-4D9E-863D-7E1B17ED5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90048" y="1836753"/>
            <a:ext cx="6465556" cy="36166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AFAA6-BDA6-4B3F-91C2-F667D1B65F3C}"/>
              </a:ext>
            </a:extLst>
          </p:cNvPr>
          <p:cNvSpPr txBox="1"/>
          <p:nvPr/>
        </p:nvSpPr>
        <p:spPr>
          <a:xfrm>
            <a:off x="7772400" y="4622426"/>
            <a:ext cx="477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SC Bold" panose="020B0800000000000000" pitchFamily="34" charset="-128"/>
                <a:ea typeface="Noto Sans SC Bold" panose="020B0800000000000000" pitchFamily="34" charset="-128"/>
                <a:cs typeface="+mn-cs"/>
              </a:rPr>
              <a:t>One does not simply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SC Bold" panose="020B0800000000000000" pitchFamily="34" charset="-128"/>
                <a:ea typeface="Noto Sans SC Bold" panose="020B0800000000000000" pitchFamily="34" charset="-128"/>
                <a:cs typeface="+mn-cs"/>
              </a:rPr>
              <a:t>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SC Bold" panose="020B0800000000000000" pitchFamily="34" charset="-128"/>
                <a:ea typeface="Noto Sans SC Bold" panose="020B0800000000000000" pitchFamily="34" charset="-128"/>
                <a:cs typeface="+mn-cs"/>
              </a:rPr>
              <a:t> a Genome-Wide Association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2E18A-4180-4DE4-9E5F-E41DE8ABF4C7}"/>
              </a:ext>
            </a:extLst>
          </p:cNvPr>
          <p:cNvSpPr txBox="1"/>
          <p:nvPr/>
        </p:nvSpPr>
        <p:spPr>
          <a:xfrm>
            <a:off x="446380" y="1752262"/>
            <a:ext cx="4802519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Rubus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argutus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reference genome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High-throughput phenotyping methods (and students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</a:rPr>
              <a:t>😆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Better read depth for tetraploid dosage calling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Software to handle polyploid SNP calls and associations</a:t>
            </a: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165BDFD-1F9C-4BF5-A45B-799F001BF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718" y="1690688"/>
            <a:ext cx="603899" cy="6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70AC-909F-4DEE-B1E2-151301EA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87240" cy="1325563"/>
          </a:xfrm>
        </p:spPr>
        <p:txBody>
          <a:bodyPr/>
          <a:lstStyle/>
          <a:p>
            <a:r>
              <a:rPr lang="en-US" b="1" dirty="0"/>
              <a:t>GWAS in Tetraploid Blackberry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2E18A-4180-4DE4-9E5F-E41DE8ABF4C7}"/>
              </a:ext>
            </a:extLst>
          </p:cNvPr>
          <p:cNvSpPr txBox="1"/>
          <p:nvPr/>
        </p:nvSpPr>
        <p:spPr>
          <a:xfrm>
            <a:off x="426244" y="1769509"/>
            <a:ext cx="4802519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Rubus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argutus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reference genome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High-throughput phenotyping methods (and students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</a:rPr>
              <a:t>😆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Better read depth for tetraploid dosage calling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Software to handle polyploid SNP calls and associations</a:t>
            </a: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165BDFD-1F9C-4BF5-A45B-799F001BF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225" y="1690688"/>
            <a:ext cx="603899" cy="603899"/>
          </a:xfrm>
          <a:prstGeom prst="rect">
            <a:avLst/>
          </a:prstGeom>
        </p:spPr>
      </p:pic>
      <p:pic>
        <p:nvPicPr>
          <p:cNvPr id="14" name="ips-1B708E9C-8B29-4EC3-A374-2CD0120E1005">
            <a:hlinkClick r:id="" action="ppaction://media"/>
            <a:extLst>
              <a:ext uri="{FF2B5EF4-FFF2-40B4-BE49-F238E27FC236}">
                <a16:creationId xmlns:a16="http://schemas.microsoft.com/office/drawing/2014/main" id="{DEE87313-12B9-462D-9087-6DD8A303A7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11702" b="20212"/>
          <a:stretch/>
        </p:blipFill>
        <p:spPr>
          <a:xfrm>
            <a:off x="5682615" y="188460"/>
            <a:ext cx="1970820" cy="2498912"/>
          </a:xfrm>
          <a:prstGeom prst="rect">
            <a:avLst/>
          </a:prstGeom>
        </p:spPr>
      </p:pic>
      <p:pic>
        <p:nvPicPr>
          <p:cNvPr id="3" name="SSvid">
            <a:hlinkClick r:id="" action="ppaction://media"/>
            <a:extLst>
              <a:ext uri="{FF2B5EF4-FFF2-40B4-BE49-F238E27FC236}">
                <a16:creationId xmlns:a16="http://schemas.microsoft.com/office/drawing/2014/main" id="{C4264285-3C5D-4E05-954B-4AEBA333F7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4682.6666"/>
                </p14:media>
              </p:ext>
            </p:extLst>
          </p:nvPr>
        </p:nvPicPr>
        <p:blipFill rotWithShape="1">
          <a:blip r:embed="rId10"/>
          <a:srcRect l="-19" t="23334" r="-19" b="2001"/>
          <a:stretch>
            <a:fillRect/>
          </a:stretch>
        </p:blipFill>
        <p:spPr>
          <a:xfrm>
            <a:off x="7653435" y="2736734"/>
            <a:ext cx="1912504" cy="2818427"/>
          </a:xfrm>
          <a:prstGeom prst="rect">
            <a:avLst/>
          </a:prstGeom>
        </p:spPr>
      </p:pic>
      <p:pic>
        <p:nvPicPr>
          <p:cNvPr id="15" name="Picture 1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7CE3937-F559-464D-B7BF-5FDDB6212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8430" y="3160750"/>
            <a:ext cx="2959189" cy="19708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DDA4C3-6BD5-483B-BC2C-1845B117E664}"/>
              </a:ext>
            </a:extLst>
          </p:cNvPr>
          <p:cNvSpPr txBox="1"/>
          <p:nvPr/>
        </p:nvSpPr>
        <p:spPr>
          <a:xfrm>
            <a:off x="9839420" y="365125"/>
            <a:ext cx="217952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Traits Measured: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 Berry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Berry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Berry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Drupelet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Berry Firmness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Thorniness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Primocane Fruiting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Primocane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Number of 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100-Seed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Seed W/L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Soluble Solids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Titratable Acidity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D99E7431-66AB-4880-912C-52987678E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224" y="2364615"/>
            <a:ext cx="603899" cy="603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810DD-7986-442E-8757-60ACC40F1531}"/>
              </a:ext>
            </a:extLst>
          </p:cNvPr>
          <p:cNvSpPr txBox="1"/>
          <p:nvPr/>
        </p:nvSpPr>
        <p:spPr>
          <a:xfrm>
            <a:off x="9853252" y="4450080"/>
            <a:ext cx="191250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Location: 1</a:t>
            </a:r>
          </a:p>
          <a:p>
            <a:r>
              <a:rPr lang="en-US" dirty="0"/>
              <a:t>Years: 3</a:t>
            </a:r>
          </a:p>
          <a:p>
            <a:r>
              <a:rPr lang="en-US" dirty="0"/>
              <a:t>Genotypes: 301</a:t>
            </a:r>
          </a:p>
        </p:txBody>
      </p:sp>
      <p:pic>
        <p:nvPicPr>
          <p:cNvPr id="7" name="Picture 6" descr="A couple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877BB243-5BD9-410B-9360-F960F31AB3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1" t="7229" r="15971"/>
          <a:stretch/>
        </p:blipFill>
        <p:spPr>
          <a:xfrm>
            <a:off x="7653435" y="188461"/>
            <a:ext cx="1912504" cy="24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70AC-909F-4DEE-B1E2-151301EA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87240" cy="1325563"/>
          </a:xfrm>
        </p:spPr>
        <p:txBody>
          <a:bodyPr/>
          <a:lstStyle/>
          <a:p>
            <a:r>
              <a:rPr lang="en-US" b="1" dirty="0"/>
              <a:t>GWAS in Tetraploid Blackberry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2E18A-4180-4DE4-9E5F-E41DE8ABF4C7}"/>
              </a:ext>
            </a:extLst>
          </p:cNvPr>
          <p:cNvSpPr txBox="1"/>
          <p:nvPr/>
        </p:nvSpPr>
        <p:spPr>
          <a:xfrm>
            <a:off x="426244" y="1769509"/>
            <a:ext cx="4802519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Rubus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argutus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reference genome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High-throughput phenotyping methods (and students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😆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Better read depth for tetraploid dosage calling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Software to handle polyploid SNP calls and associations</a:t>
            </a: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165BDFD-1F9C-4BF5-A45B-799F001BF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225" y="1690688"/>
            <a:ext cx="603899" cy="603899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D99E7431-66AB-4880-912C-52987678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224" y="2364615"/>
            <a:ext cx="603899" cy="603899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D2BF810-9D1C-4181-9B68-B227BBAA0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223" y="3429000"/>
            <a:ext cx="603899" cy="603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C1B05-53B8-41D7-AEEA-ACDE33932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916" y="1778096"/>
            <a:ext cx="3567513" cy="1391329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9AAB99F9-B0EE-4B46-A4AE-35EA87E28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29532" y="3939957"/>
            <a:ext cx="1294899" cy="1003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9FE37-D9C0-4146-AA75-6E9F32CA8CEA}"/>
              </a:ext>
            </a:extLst>
          </p:cNvPr>
          <p:cNvSpPr txBox="1"/>
          <p:nvPr/>
        </p:nvSpPr>
        <p:spPr>
          <a:xfrm>
            <a:off x="7186152" y="4112507"/>
            <a:ext cx="3767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library(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updog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library(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GWASpoly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F55EF7E4-930D-40CF-A39D-F724EA994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223" y="4572952"/>
            <a:ext cx="603899" cy="6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4223-681C-4851-A418-1420F956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15989" cy="1325563"/>
          </a:xfrm>
        </p:spPr>
        <p:txBody>
          <a:bodyPr/>
          <a:lstStyle/>
          <a:p>
            <a:r>
              <a:rPr lang="en-US" b="1" dirty="0"/>
              <a:t>Linkage Disequilibrium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A19FBE87-823A-4BC4-A664-FE8FB6169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97" y="183271"/>
            <a:ext cx="5415989" cy="5415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EFF7DB-947B-4319-A8B3-08F61361118D}"/>
              </a:ext>
            </a:extLst>
          </p:cNvPr>
          <p:cNvSpPr txBox="1"/>
          <p:nvPr/>
        </p:nvSpPr>
        <p:spPr>
          <a:xfrm>
            <a:off x="838200" y="1690688"/>
            <a:ext cx="51439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May extend as far as 7 Mb for some loci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 is possible for valid QTL to be relatively distant from causal genes</a:t>
            </a:r>
          </a:p>
        </p:txBody>
      </p:sp>
    </p:spTree>
    <p:extLst>
      <p:ext uri="{BB962C8B-B14F-4D97-AF65-F5344CB8AC3E}">
        <p14:creationId xmlns:p14="http://schemas.microsoft.com/office/powerpoint/2010/main" val="4122368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05FE69-5C29-4195-9078-4DE5EF440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759028"/>
              </p:ext>
            </p:extLst>
          </p:nvPr>
        </p:nvGraphicFramePr>
        <p:xfrm>
          <a:off x="923842" y="946510"/>
          <a:ext cx="6312167" cy="4768886"/>
        </p:xfrm>
        <a:graphic>
          <a:graphicData uri="http://schemas.openxmlformats.org/drawingml/2006/table">
            <a:tbl>
              <a:tblPr/>
              <a:tblGrid>
                <a:gridCol w="2153563">
                  <a:extLst>
                    <a:ext uri="{9D8B030D-6E8A-4147-A177-3AD203B41FA5}">
                      <a16:colId xmlns:a16="http://schemas.microsoft.com/office/drawing/2014/main" val="3719555514"/>
                    </a:ext>
                  </a:extLst>
                </a:gridCol>
                <a:gridCol w="2574373">
                  <a:extLst>
                    <a:ext uri="{9D8B030D-6E8A-4147-A177-3AD203B41FA5}">
                      <a16:colId xmlns:a16="http://schemas.microsoft.com/office/drawing/2014/main" val="230313823"/>
                    </a:ext>
                  </a:extLst>
                </a:gridCol>
                <a:gridCol w="1584231">
                  <a:extLst>
                    <a:ext uri="{9D8B030D-6E8A-4147-A177-3AD203B41FA5}">
                      <a16:colId xmlns:a16="http://schemas.microsoft.com/office/drawing/2014/main" val="562379533"/>
                    </a:ext>
                  </a:extLst>
                </a:gridCol>
              </a:tblGrid>
              <a:tr h="401993">
                <a:tc gridSpan="3"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706774"/>
                  </a:ext>
                </a:extLst>
              </a:tr>
              <a:tr h="377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997221"/>
                  </a:ext>
                </a:extLst>
              </a:tr>
              <a:tr h="401993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Morphology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Drupelets/Fruit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96826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Firmness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0906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10-Fruit Wt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42362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462819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Width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483444"/>
                  </a:ext>
                </a:extLst>
              </a:tr>
              <a:tr h="266549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Seed Morphology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100-Seed Wt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001103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WL ratio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20874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004851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Seeds/ Fruit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787506"/>
                  </a:ext>
                </a:extLst>
              </a:tr>
              <a:tr h="26654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Composition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SSC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973715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173408"/>
                  </a:ext>
                </a:extLst>
              </a:tr>
              <a:tr h="266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486972"/>
                  </a:ext>
                </a:extLst>
              </a:tr>
              <a:tr h="4651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 Physiology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Primocane Height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62543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FB80F1F-9FC7-4151-96B4-C4E7BB3E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1" y="155804"/>
            <a:ext cx="11514046" cy="1325563"/>
          </a:xfrm>
        </p:spPr>
        <p:txBody>
          <a:bodyPr/>
          <a:lstStyle/>
          <a:p>
            <a:r>
              <a:rPr lang="en-US" b="1" dirty="0"/>
              <a:t>Phenotypic Analysis – BS Heritability (entry mean)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35F116-DB8F-4859-AA3D-3CF323B2CE9E}"/>
                  </a:ext>
                </a:extLst>
              </p:cNvPr>
              <p:cNvSpPr txBox="1"/>
              <p:nvPr/>
            </p:nvSpPr>
            <p:spPr>
              <a:xfrm>
                <a:off x="7398769" y="1434174"/>
                <a:ext cx="4145280" cy="1501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𝑦𝑟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35F116-DB8F-4859-AA3D-3CF323B2C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769" y="1434174"/>
                <a:ext cx="4145280" cy="15016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9F02DF-C52D-4B4E-8233-29287D4BE01F}"/>
                  </a:ext>
                </a:extLst>
              </p:cNvPr>
              <p:cNvSpPr txBox="1"/>
              <p:nvPr/>
            </p:nvSpPr>
            <p:spPr>
              <a:xfrm>
                <a:off x="7398769" y="4120053"/>
                <a:ext cx="4145280" cy="1107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9F02DF-C52D-4B4E-8233-29287D4BE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769" y="4120053"/>
                <a:ext cx="4145280" cy="11070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813D620-2D45-447A-B791-8B9FA87C4521}"/>
              </a:ext>
            </a:extLst>
          </p:cNvPr>
          <p:cNvSpPr txBox="1"/>
          <p:nvPr/>
        </p:nvSpPr>
        <p:spPr>
          <a:xfrm>
            <a:off x="9241536" y="3330953"/>
            <a:ext cx="86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98296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80F1F-9FC7-4151-96B4-C4E7BB3E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1" y="155804"/>
            <a:ext cx="10905781" cy="1325563"/>
          </a:xfrm>
        </p:spPr>
        <p:txBody>
          <a:bodyPr/>
          <a:lstStyle/>
          <a:p>
            <a:r>
              <a:rPr lang="en-US" b="1" dirty="0"/>
              <a:t>Association Models Used - </a:t>
            </a:r>
            <a:r>
              <a:rPr lang="en-US" b="1" dirty="0" err="1"/>
              <a:t>GWASpoly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71DD4-4323-4BD8-8EBD-5CB50FFB6D1A}"/>
              </a:ext>
            </a:extLst>
          </p:cNvPr>
          <p:cNvSpPr txBox="1"/>
          <p:nvPr/>
        </p:nvSpPr>
        <p:spPr>
          <a:xfrm rot="20844241">
            <a:off x="785707" y="4257766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RDR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2BAD4-BA24-4B19-A2F6-1043C5DA5316}"/>
              </a:ext>
            </a:extLst>
          </p:cNvPr>
          <p:cNvSpPr txBox="1"/>
          <p:nvPr/>
        </p:nvSpPr>
        <p:spPr>
          <a:xfrm rot="20241483">
            <a:off x="517975" y="4572422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Firmness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BEBEA-78F4-46CA-B5AA-3197C3468E2E}"/>
              </a:ext>
            </a:extLst>
          </p:cNvPr>
          <p:cNvSpPr txBox="1"/>
          <p:nvPr/>
        </p:nvSpPr>
        <p:spPr>
          <a:xfrm>
            <a:off x="1047267" y="4821261"/>
            <a:ext cx="81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0066"/>
                </a:solidFill>
              </a:rPr>
              <a:t>SSC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E90A6-CC4A-4053-89AE-67B58BF08DFC}"/>
              </a:ext>
            </a:extLst>
          </p:cNvPr>
          <p:cNvSpPr txBox="1"/>
          <p:nvPr/>
        </p:nvSpPr>
        <p:spPr>
          <a:xfrm rot="182541">
            <a:off x="1586101" y="2890607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C7B8C-082F-43A6-877D-6744EF02A462}"/>
              </a:ext>
            </a:extLst>
          </p:cNvPr>
          <p:cNvSpPr txBox="1"/>
          <p:nvPr/>
        </p:nvSpPr>
        <p:spPr>
          <a:xfrm>
            <a:off x="1585212" y="459379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CC33"/>
                </a:solidFill>
              </a:rPr>
              <a:t>10-Fruit Weight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C632C-3C02-4631-9886-3BF7066B0AE0}"/>
              </a:ext>
            </a:extLst>
          </p:cNvPr>
          <p:cNvSpPr txBox="1"/>
          <p:nvPr/>
        </p:nvSpPr>
        <p:spPr>
          <a:xfrm rot="20537309">
            <a:off x="1204949" y="5024766"/>
            <a:ext cx="127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Thorniness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75724-24C7-4214-89C3-D52D9AC69A2B}"/>
              </a:ext>
            </a:extLst>
          </p:cNvPr>
          <p:cNvSpPr txBox="1"/>
          <p:nvPr/>
        </p:nvSpPr>
        <p:spPr>
          <a:xfrm rot="833750">
            <a:off x="1470611" y="3385309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Primocane Fruiting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3101F7-BC29-44D6-BC59-8C54620C1CD4}"/>
              </a:ext>
            </a:extLst>
          </p:cNvPr>
          <p:cNvSpPr txBox="1"/>
          <p:nvPr/>
        </p:nvSpPr>
        <p:spPr>
          <a:xfrm>
            <a:off x="1673368" y="3925423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Primocane Height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06BA7-67ED-4203-A119-7AA0BFD37E46}"/>
              </a:ext>
            </a:extLst>
          </p:cNvPr>
          <p:cNvSpPr txBox="1"/>
          <p:nvPr/>
        </p:nvSpPr>
        <p:spPr>
          <a:xfrm>
            <a:off x="3190009" y="4536245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4B5206-39D4-4D8B-B320-78A57B99DD53}"/>
              </a:ext>
            </a:extLst>
          </p:cNvPr>
          <p:cNvSpPr txBox="1"/>
          <p:nvPr/>
        </p:nvSpPr>
        <p:spPr>
          <a:xfrm rot="511148">
            <a:off x="2383041" y="5005926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Length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141F7-13F9-49D9-B53F-DBE5A0210A23}"/>
              </a:ext>
            </a:extLst>
          </p:cNvPr>
          <p:cNvSpPr txBox="1"/>
          <p:nvPr/>
        </p:nvSpPr>
        <p:spPr>
          <a:xfrm>
            <a:off x="369261" y="5072182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D2235"/>
                </a:solidFill>
              </a:rPr>
              <a:t>Width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635EA-B1C5-4E95-9815-F6F04F039628}"/>
              </a:ext>
            </a:extLst>
          </p:cNvPr>
          <p:cNvSpPr txBox="1"/>
          <p:nvPr/>
        </p:nvSpPr>
        <p:spPr>
          <a:xfrm rot="1689820">
            <a:off x="3019646" y="4996386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99FF"/>
                </a:solidFill>
              </a:rPr>
              <a:t>Seed W/L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76F6E6-11FD-425C-ABF6-E40A17DBA879}"/>
              </a:ext>
            </a:extLst>
          </p:cNvPr>
          <p:cNvSpPr txBox="1"/>
          <p:nvPr/>
        </p:nvSpPr>
        <p:spPr>
          <a:xfrm rot="864639">
            <a:off x="1955412" y="3153676"/>
            <a:ext cx="15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Seed Area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24BDA7-AA19-46DD-922F-C226E2A712DE}"/>
              </a:ext>
            </a:extLst>
          </p:cNvPr>
          <p:cNvSpPr txBox="1"/>
          <p:nvPr/>
        </p:nvSpPr>
        <p:spPr>
          <a:xfrm rot="20702430">
            <a:off x="898566" y="3676222"/>
            <a:ext cx="137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100-seed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wt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2AF7E8-0887-423B-B1F3-49102BE0479E}"/>
              </a:ext>
            </a:extLst>
          </p:cNvPr>
          <p:cNvSpPr txBox="1"/>
          <p:nvPr/>
        </p:nvSpPr>
        <p:spPr>
          <a:xfrm rot="783753">
            <a:off x="1315155" y="4262189"/>
            <a:ext cx="141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Seeds/Fruit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EF35BA-A730-4CF7-9E00-EAB4000A787D}"/>
              </a:ext>
            </a:extLst>
          </p:cNvPr>
          <p:cNvSpPr txBox="1"/>
          <p:nvPr/>
        </p:nvSpPr>
        <p:spPr>
          <a:xfrm rot="21406755">
            <a:off x="2665470" y="4188347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CC00"/>
                </a:solidFill>
              </a:rPr>
              <a:t>Drupelet #</a:t>
            </a: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706F8916-2B23-4C9D-A77A-C5D668003E3C}"/>
              </a:ext>
            </a:extLst>
          </p:cNvPr>
          <p:cNvSpPr/>
          <p:nvPr/>
        </p:nvSpPr>
        <p:spPr>
          <a:xfrm>
            <a:off x="3948676" y="4422006"/>
            <a:ext cx="572926" cy="593522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53B334-472E-40F6-8350-E6D5943D7002}"/>
              </a:ext>
            </a:extLst>
          </p:cNvPr>
          <p:cNvSpPr txBox="1"/>
          <p:nvPr/>
        </p:nvSpPr>
        <p:spPr>
          <a:xfrm>
            <a:off x="4531345" y="3780395"/>
            <a:ext cx="2678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81,064 SNPs</a:t>
            </a:r>
          </a:p>
          <a:p>
            <a:pPr algn="ctr"/>
            <a:r>
              <a:rPr lang="en-US" sz="2400" b="1" dirty="0"/>
              <a:t>&gt; 150x read depth</a:t>
            </a:r>
          </a:p>
        </p:txBody>
      </p:sp>
      <p:pic>
        <p:nvPicPr>
          <p:cNvPr id="24" name="Graphic 23" descr="DNA with solid fill">
            <a:extLst>
              <a:ext uri="{FF2B5EF4-FFF2-40B4-BE49-F238E27FC236}">
                <a16:creationId xmlns:a16="http://schemas.microsoft.com/office/drawing/2014/main" id="{53F4777D-63D5-446F-A3BC-332EA89E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4675" y="4611392"/>
            <a:ext cx="914400" cy="914400"/>
          </a:xfrm>
          <a:prstGeom prst="rect">
            <a:avLst/>
          </a:prstGeom>
        </p:spPr>
      </p:pic>
      <p:pic>
        <p:nvPicPr>
          <p:cNvPr id="25" name="Graphic 24" descr="DNA with solid fill">
            <a:extLst>
              <a:ext uri="{FF2B5EF4-FFF2-40B4-BE49-F238E27FC236}">
                <a16:creationId xmlns:a16="http://schemas.microsoft.com/office/drawing/2014/main" id="{14C02C66-588A-459E-AF95-A88ECC8D9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0596" y="4611392"/>
            <a:ext cx="914400" cy="914400"/>
          </a:xfrm>
          <a:prstGeom prst="rect">
            <a:avLst/>
          </a:prstGeom>
        </p:spPr>
      </p:pic>
      <p:pic>
        <p:nvPicPr>
          <p:cNvPr id="26" name="Graphic 25" descr="DNA with solid fill">
            <a:extLst>
              <a:ext uri="{FF2B5EF4-FFF2-40B4-BE49-F238E27FC236}">
                <a16:creationId xmlns:a16="http://schemas.microsoft.com/office/drawing/2014/main" id="{01182883-7491-463D-A960-2B93C9D06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7044" y="4611392"/>
            <a:ext cx="914400" cy="914400"/>
          </a:xfrm>
          <a:prstGeom prst="rect">
            <a:avLst/>
          </a:prstGeom>
        </p:spPr>
      </p:pic>
      <p:sp>
        <p:nvSpPr>
          <p:cNvPr id="28" name="Plus Sign 27">
            <a:extLst>
              <a:ext uri="{FF2B5EF4-FFF2-40B4-BE49-F238E27FC236}">
                <a16:creationId xmlns:a16="http://schemas.microsoft.com/office/drawing/2014/main" id="{3AB3B1FB-6982-409B-8BA6-CBE3F19BDDDC}"/>
              </a:ext>
            </a:extLst>
          </p:cNvPr>
          <p:cNvSpPr/>
          <p:nvPr/>
        </p:nvSpPr>
        <p:spPr>
          <a:xfrm>
            <a:off x="7232755" y="4424150"/>
            <a:ext cx="572926" cy="593522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 descr="DNA with solid fill">
            <a:extLst>
              <a:ext uri="{FF2B5EF4-FFF2-40B4-BE49-F238E27FC236}">
                <a16:creationId xmlns:a16="http://schemas.microsoft.com/office/drawing/2014/main" id="{A11388FB-0591-4978-8E75-0C3A5671F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5944" y="4611392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F4E2C0D-F5A4-4912-98DA-39860B844D35}"/>
              </a:ext>
            </a:extLst>
          </p:cNvPr>
          <p:cNvSpPr txBox="1"/>
          <p:nvPr/>
        </p:nvSpPr>
        <p:spPr>
          <a:xfrm>
            <a:off x="8182936" y="4562429"/>
            <a:ext cx="3851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Q </a:t>
            </a:r>
            <a:r>
              <a:rPr lang="en-US" sz="2400" b="1" dirty="0"/>
              <a:t>(K=6 from structure)</a:t>
            </a:r>
            <a:endParaRPr lang="en-US" sz="5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B4DF91-A5CC-47CA-9DE1-F86333297F7A}"/>
              </a:ext>
            </a:extLst>
          </p:cNvPr>
          <p:cNvSpPr txBox="1"/>
          <p:nvPr/>
        </p:nvSpPr>
        <p:spPr>
          <a:xfrm>
            <a:off x="8182936" y="3788923"/>
            <a:ext cx="414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K  </a:t>
            </a:r>
            <a:r>
              <a:rPr lang="en-US" sz="2400" b="1" dirty="0"/>
              <a:t>(‘</a:t>
            </a:r>
            <a:r>
              <a:rPr lang="en-US" sz="2400" b="1" dirty="0" err="1"/>
              <a:t>LOCO’from</a:t>
            </a:r>
            <a:r>
              <a:rPr lang="en-US" sz="2400" b="1" dirty="0"/>
              <a:t> </a:t>
            </a:r>
            <a:r>
              <a:rPr lang="en-US" sz="2400" b="1" dirty="0" err="1"/>
              <a:t>GWASpoly</a:t>
            </a:r>
            <a:r>
              <a:rPr lang="en-US" sz="2400" b="1" dirty="0"/>
              <a:t>)</a:t>
            </a:r>
            <a:endParaRPr lang="en-US" sz="5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8023E9-5D31-4C59-B88E-1A70AC759E31}"/>
              </a:ext>
            </a:extLst>
          </p:cNvPr>
          <p:cNvSpPr txBox="1"/>
          <p:nvPr/>
        </p:nvSpPr>
        <p:spPr>
          <a:xfrm>
            <a:off x="3269953" y="1562512"/>
            <a:ext cx="5278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y = Xβ+ Sα+ Qv+ Zu+ e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7AF01E-52B1-415F-8A01-0C458E293089}"/>
              </a:ext>
            </a:extLst>
          </p:cNvPr>
          <p:cNvSpPr txBox="1"/>
          <p:nvPr/>
        </p:nvSpPr>
        <p:spPr>
          <a:xfrm>
            <a:off x="3269953" y="2261332"/>
            <a:ext cx="5278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y = Xβ+ Sα+ Zu+ e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F3E28B3-42F5-4D1B-81E4-2383B128D353}"/>
              </a:ext>
            </a:extLst>
          </p:cNvPr>
          <p:cNvSpPr/>
          <p:nvPr/>
        </p:nvSpPr>
        <p:spPr>
          <a:xfrm>
            <a:off x="4949951" y="1511887"/>
            <a:ext cx="679123" cy="14262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804</Words>
  <Application>Microsoft Office PowerPoint</Application>
  <PresentationFormat>Widescreen</PresentationFormat>
  <Paragraphs>189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Noto Sans SC Bold</vt:lpstr>
      <vt:lpstr>Segoe UI Emoji</vt:lpstr>
      <vt:lpstr>URWPalladioL-Roma</vt:lpstr>
      <vt:lpstr>Wingdings</vt:lpstr>
      <vt:lpstr>Office Theme</vt:lpstr>
      <vt:lpstr>1_Office Theme</vt:lpstr>
      <vt:lpstr>Novel Genomic Resources Enable Association Mapping in Blackberry</vt:lpstr>
      <vt:lpstr>UA Blackberry Breeding Program</vt:lpstr>
      <vt:lpstr>PowerPoint Presentation</vt:lpstr>
      <vt:lpstr>GWAS in Tetraploid Blackberry</vt:lpstr>
      <vt:lpstr>GWAS in Tetraploid Blackberry</vt:lpstr>
      <vt:lpstr>GWAS in Tetraploid Blackberry</vt:lpstr>
      <vt:lpstr>Linkage Disequilibrium</vt:lpstr>
      <vt:lpstr>Phenotypic Analysis – BS Heritability (entry mean)</vt:lpstr>
      <vt:lpstr>Association Models Used - GWASpoly</vt:lpstr>
      <vt:lpstr>Association – Thorns (Qualitative)</vt:lpstr>
      <vt:lpstr>Association – Primocane Height</vt:lpstr>
      <vt:lpstr>Association – Fruit pH</vt:lpstr>
      <vt:lpstr>Association – Fruit Firmness</vt:lpstr>
      <vt:lpstr>Association – Fruit Length</vt:lpstr>
      <vt:lpstr>Association – 100-Seed Wt &amp; Seed W/L</vt:lpstr>
      <vt:lpstr>Conclusions</vt:lpstr>
      <vt:lpstr>Next Steps and Future Work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Genomic Resources Enable Association Mapping in Blackberry</dc:title>
  <dc:creator>Mason Chizk</dc:creator>
  <cp:lastModifiedBy>Thomas Chizk</cp:lastModifiedBy>
  <cp:revision>46</cp:revision>
  <cp:lastPrinted>2022-01-05T18:04:55Z</cp:lastPrinted>
  <dcterms:created xsi:type="dcterms:W3CDTF">2021-12-30T14:02:29Z</dcterms:created>
  <dcterms:modified xsi:type="dcterms:W3CDTF">2022-01-09T01:39:00Z</dcterms:modified>
</cp:coreProperties>
</file>