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96" r:id="rId3"/>
    <p:sldId id="372" r:id="rId4"/>
    <p:sldId id="258" r:id="rId5"/>
    <p:sldId id="259" r:id="rId6"/>
    <p:sldId id="397" r:id="rId7"/>
    <p:sldId id="398" r:id="rId8"/>
    <p:sldId id="399" r:id="rId9"/>
    <p:sldId id="400" r:id="rId10"/>
    <p:sldId id="401" r:id="rId11"/>
    <p:sldId id="403" r:id="rId12"/>
    <p:sldId id="404" r:id="rId13"/>
    <p:sldId id="411" r:id="rId14"/>
    <p:sldId id="408" r:id="rId15"/>
    <p:sldId id="410" r:id="rId16"/>
    <p:sldId id="405" r:id="rId17"/>
    <p:sldId id="406" r:id="rId18"/>
    <p:sldId id="407" r:id="rId19"/>
    <p:sldId id="415" r:id="rId20"/>
    <p:sldId id="412" r:id="rId21"/>
    <p:sldId id="395" r:id="rId22"/>
    <p:sldId id="456" r:id="rId23"/>
    <p:sldId id="461" r:id="rId24"/>
    <p:sldId id="463" r:id="rId25"/>
    <p:sldId id="457" r:id="rId26"/>
    <p:sldId id="469" r:id="rId27"/>
    <p:sldId id="470" r:id="rId28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232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43752B-A705-4999-B584-37842FD9600B}" v="29" dt="2022-01-12T21:24:55.9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12" autoAdjust="0"/>
  </p:normalViewPr>
  <p:slideViewPr>
    <p:cSldViewPr snapToGrid="0">
      <p:cViewPr varScale="1">
        <p:scale>
          <a:sx n="108" d="100"/>
          <a:sy n="108" d="100"/>
        </p:scale>
        <p:origin x="71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H. Byrne" userId="56c20f1b-0bdb-424f-97e1-53a9cd490d4f" providerId="ADAL" clId="{E043752B-A705-4999-B584-37842FD9600B}"/>
    <pc:docChg chg="custSel addSld delSld modSld">
      <pc:chgData name="David H. Byrne" userId="56c20f1b-0bdb-424f-97e1-53a9cd490d4f" providerId="ADAL" clId="{E043752B-A705-4999-B584-37842FD9600B}" dt="2022-01-12T21:28:09.578" v="153" actId="1076"/>
      <pc:docMkLst>
        <pc:docMk/>
      </pc:docMkLst>
      <pc:sldChg chg="addSp modSp mod">
        <pc:chgData name="David H. Byrne" userId="56c20f1b-0bdb-424f-97e1-53a9cd490d4f" providerId="ADAL" clId="{E043752B-A705-4999-B584-37842FD9600B}" dt="2022-01-12T21:18:55.104" v="6" actId="1076"/>
        <pc:sldMkLst>
          <pc:docMk/>
          <pc:sldMk cId="648486430" sldId="256"/>
        </pc:sldMkLst>
        <pc:picChg chg="add mod">
          <ac:chgData name="David H. Byrne" userId="56c20f1b-0bdb-424f-97e1-53a9cd490d4f" providerId="ADAL" clId="{E043752B-A705-4999-B584-37842FD9600B}" dt="2022-01-12T21:18:55.104" v="6" actId="1076"/>
          <ac:picMkLst>
            <pc:docMk/>
            <pc:sldMk cId="648486430" sldId="256"/>
            <ac:picMk id="4" creationId="{5A283843-A49D-4428-9479-EB5A2DB3772F}"/>
          </ac:picMkLst>
        </pc:picChg>
      </pc:sldChg>
      <pc:sldChg chg="addSp modSp mod">
        <pc:chgData name="David H. Byrne" userId="56c20f1b-0bdb-424f-97e1-53a9cd490d4f" providerId="ADAL" clId="{E043752B-A705-4999-B584-37842FD9600B}" dt="2022-01-12T21:19:34.744" v="18" actId="1076"/>
        <pc:sldMkLst>
          <pc:docMk/>
          <pc:sldMk cId="2423055977" sldId="258"/>
        </pc:sldMkLst>
        <pc:picChg chg="add mod">
          <ac:chgData name="David H. Byrne" userId="56c20f1b-0bdb-424f-97e1-53a9cd490d4f" providerId="ADAL" clId="{E043752B-A705-4999-B584-37842FD9600B}" dt="2022-01-12T21:19:34.744" v="18" actId="1076"/>
          <ac:picMkLst>
            <pc:docMk/>
            <pc:sldMk cId="2423055977" sldId="258"/>
            <ac:picMk id="5" creationId="{A48DBBF9-0275-4A93-AB71-D8EAAD00AB20}"/>
          </ac:picMkLst>
        </pc:picChg>
      </pc:sldChg>
      <pc:sldChg chg="addSp modSp mod">
        <pc:chgData name="David H. Byrne" userId="56c20f1b-0bdb-424f-97e1-53a9cd490d4f" providerId="ADAL" clId="{E043752B-A705-4999-B584-37842FD9600B}" dt="2022-01-12T21:19:44.265" v="22" actId="1076"/>
        <pc:sldMkLst>
          <pc:docMk/>
          <pc:sldMk cId="1952682296" sldId="259"/>
        </pc:sldMkLst>
        <pc:picChg chg="add mod">
          <ac:chgData name="David H. Byrne" userId="56c20f1b-0bdb-424f-97e1-53a9cd490d4f" providerId="ADAL" clId="{E043752B-A705-4999-B584-37842FD9600B}" dt="2022-01-12T21:19:44.265" v="22" actId="1076"/>
          <ac:picMkLst>
            <pc:docMk/>
            <pc:sldMk cId="1952682296" sldId="259"/>
            <ac:picMk id="7" creationId="{6E32D0DC-1795-4751-9E3F-B3CEFED72B95}"/>
          </ac:picMkLst>
        </pc:picChg>
      </pc:sldChg>
      <pc:sldChg chg="addSp modSp mod">
        <pc:chgData name="David H. Byrne" userId="56c20f1b-0bdb-424f-97e1-53a9cd490d4f" providerId="ADAL" clId="{E043752B-A705-4999-B584-37842FD9600B}" dt="2022-01-12T21:28:09.578" v="153" actId="1076"/>
        <pc:sldMkLst>
          <pc:docMk/>
          <pc:sldMk cId="455257756" sldId="372"/>
        </pc:sldMkLst>
        <pc:spChg chg="add mod">
          <ac:chgData name="David H. Byrne" userId="56c20f1b-0bdb-424f-97e1-53a9cd490d4f" providerId="ADAL" clId="{E043752B-A705-4999-B584-37842FD9600B}" dt="2022-01-12T21:28:09.578" v="153" actId="1076"/>
          <ac:spMkLst>
            <pc:docMk/>
            <pc:sldMk cId="455257756" sldId="372"/>
            <ac:spMk id="22" creationId="{188C8552-3DE3-42BD-B6AD-D5343D21B91F}"/>
          </ac:spMkLst>
        </pc:spChg>
        <pc:picChg chg="add mod">
          <ac:chgData name="David H. Byrne" userId="56c20f1b-0bdb-424f-97e1-53a9cd490d4f" providerId="ADAL" clId="{E043752B-A705-4999-B584-37842FD9600B}" dt="2022-01-12T21:19:22.936" v="14" actId="1076"/>
          <ac:picMkLst>
            <pc:docMk/>
            <pc:sldMk cId="455257756" sldId="372"/>
            <ac:picMk id="4" creationId="{3612FDEC-D8BC-483A-BAEA-A5C0EDD48EBF}"/>
          </ac:picMkLst>
        </pc:picChg>
      </pc:sldChg>
      <pc:sldChg chg="addSp modSp mod">
        <pc:chgData name="David H. Byrne" userId="56c20f1b-0bdb-424f-97e1-53a9cd490d4f" providerId="ADAL" clId="{E043752B-A705-4999-B584-37842FD9600B}" dt="2022-01-12T21:27:10.922" v="135" actId="1076"/>
        <pc:sldMkLst>
          <pc:docMk/>
          <pc:sldMk cId="3095465621" sldId="395"/>
        </pc:sldMkLst>
        <pc:spChg chg="mod">
          <ac:chgData name="David H. Byrne" userId="56c20f1b-0bdb-424f-97e1-53a9cd490d4f" providerId="ADAL" clId="{E043752B-A705-4999-B584-37842FD9600B}" dt="2022-01-12T21:26:44.565" v="127" actId="27636"/>
          <ac:spMkLst>
            <pc:docMk/>
            <pc:sldMk cId="3095465621" sldId="395"/>
            <ac:spMk id="3" creationId="{E729F945-8F11-4BA0-9A7C-DD7A3A23573D}"/>
          </ac:spMkLst>
        </pc:spChg>
        <pc:spChg chg="add mod">
          <ac:chgData name="David H. Byrne" userId="56c20f1b-0bdb-424f-97e1-53a9cd490d4f" providerId="ADAL" clId="{E043752B-A705-4999-B584-37842FD9600B}" dt="2022-01-12T21:27:10.922" v="135" actId="1076"/>
          <ac:spMkLst>
            <pc:docMk/>
            <pc:sldMk cId="3095465621" sldId="395"/>
            <ac:spMk id="13" creationId="{2F2D8E45-1510-4A23-B248-BADB4D1FFC00}"/>
          </ac:spMkLst>
        </pc:spChg>
        <pc:picChg chg="add mod">
          <ac:chgData name="David H. Byrne" userId="56c20f1b-0bdb-424f-97e1-53a9cd490d4f" providerId="ADAL" clId="{E043752B-A705-4999-B584-37842FD9600B}" dt="2022-01-12T21:23:54.688" v="87" actId="27614"/>
          <ac:picMkLst>
            <pc:docMk/>
            <pc:sldMk cId="3095465621" sldId="395"/>
            <ac:picMk id="8" creationId="{39009799-D880-4D2D-B5B9-5700E1D70E32}"/>
          </ac:picMkLst>
        </pc:picChg>
      </pc:sldChg>
      <pc:sldChg chg="addSp modSp mod">
        <pc:chgData name="David H. Byrne" userId="56c20f1b-0bdb-424f-97e1-53a9cd490d4f" providerId="ADAL" clId="{E043752B-A705-4999-B584-37842FD9600B}" dt="2022-01-12T21:27:43.114" v="143" actId="1076"/>
        <pc:sldMkLst>
          <pc:docMk/>
          <pc:sldMk cId="2782589411" sldId="396"/>
        </pc:sldMkLst>
        <pc:spChg chg="add mod">
          <ac:chgData name="David H. Byrne" userId="56c20f1b-0bdb-424f-97e1-53a9cd490d4f" providerId="ADAL" clId="{E043752B-A705-4999-B584-37842FD9600B}" dt="2022-01-12T21:27:43.114" v="143" actId="1076"/>
          <ac:spMkLst>
            <pc:docMk/>
            <pc:sldMk cId="2782589411" sldId="396"/>
            <ac:spMk id="8" creationId="{E6216207-AED5-4723-965E-7190C6A6F91D}"/>
          </ac:spMkLst>
        </pc:spChg>
        <pc:picChg chg="add mod">
          <ac:chgData name="David H. Byrne" userId="56c20f1b-0bdb-424f-97e1-53a9cd490d4f" providerId="ADAL" clId="{E043752B-A705-4999-B584-37842FD9600B}" dt="2022-01-12T21:19:12.032" v="10" actId="1076"/>
          <ac:picMkLst>
            <pc:docMk/>
            <pc:sldMk cId="2782589411" sldId="396"/>
            <ac:picMk id="6" creationId="{BC198DFC-C4E5-4C79-8D24-166528802438}"/>
          </ac:picMkLst>
        </pc:picChg>
      </pc:sldChg>
      <pc:sldChg chg="addSp modSp mod">
        <pc:chgData name="David H. Byrne" userId="56c20f1b-0bdb-424f-97e1-53a9cd490d4f" providerId="ADAL" clId="{E043752B-A705-4999-B584-37842FD9600B}" dt="2022-01-12T21:19:54.177" v="26" actId="1076"/>
        <pc:sldMkLst>
          <pc:docMk/>
          <pc:sldMk cId="696185527" sldId="397"/>
        </pc:sldMkLst>
        <pc:picChg chg="add mod">
          <ac:chgData name="David H. Byrne" userId="56c20f1b-0bdb-424f-97e1-53a9cd490d4f" providerId="ADAL" clId="{E043752B-A705-4999-B584-37842FD9600B}" dt="2022-01-12T21:19:54.177" v="26" actId="1076"/>
          <ac:picMkLst>
            <pc:docMk/>
            <pc:sldMk cId="696185527" sldId="397"/>
            <ac:picMk id="10" creationId="{64FA107E-F503-44FD-9893-C53E7589EB6C}"/>
          </ac:picMkLst>
        </pc:picChg>
      </pc:sldChg>
      <pc:sldChg chg="addSp modSp mod">
        <pc:chgData name="David H. Byrne" userId="56c20f1b-0bdb-424f-97e1-53a9cd490d4f" providerId="ADAL" clId="{E043752B-A705-4999-B584-37842FD9600B}" dt="2022-01-12T21:20:05.217" v="30" actId="1076"/>
        <pc:sldMkLst>
          <pc:docMk/>
          <pc:sldMk cId="196794755" sldId="398"/>
        </pc:sldMkLst>
        <pc:picChg chg="add mod">
          <ac:chgData name="David H. Byrne" userId="56c20f1b-0bdb-424f-97e1-53a9cd490d4f" providerId="ADAL" clId="{E043752B-A705-4999-B584-37842FD9600B}" dt="2022-01-12T21:20:05.217" v="30" actId="1076"/>
          <ac:picMkLst>
            <pc:docMk/>
            <pc:sldMk cId="196794755" sldId="398"/>
            <ac:picMk id="4" creationId="{0469E496-4BB9-43F2-B454-5BCA3ECFB70C}"/>
          </ac:picMkLst>
        </pc:picChg>
      </pc:sldChg>
      <pc:sldChg chg="addSp modSp mod">
        <pc:chgData name="David H. Byrne" userId="56c20f1b-0bdb-424f-97e1-53a9cd490d4f" providerId="ADAL" clId="{E043752B-A705-4999-B584-37842FD9600B}" dt="2022-01-12T21:20:16.393" v="34" actId="1076"/>
        <pc:sldMkLst>
          <pc:docMk/>
          <pc:sldMk cId="1135487941" sldId="399"/>
        </pc:sldMkLst>
        <pc:picChg chg="add mod">
          <ac:chgData name="David H. Byrne" userId="56c20f1b-0bdb-424f-97e1-53a9cd490d4f" providerId="ADAL" clId="{E043752B-A705-4999-B584-37842FD9600B}" dt="2022-01-12T21:20:16.393" v="34" actId="1076"/>
          <ac:picMkLst>
            <pc:docMk/>
            <pc:sldMk cId="1135487941" sldId="399"/>
            <ac:picMk id="4" creationId="{1AB4BC2C-2E9D-4727-B52C-98DC29F36074}"/>
          </ac:picMkLst>
        </pc:picChg>
      </pc:sldChg>
      <pc:sldChg chg="addSp modSp mod">
        <pc:chgData name="David H. Byrne" userId="56c20f1b-0bdb-424f-97e1-53a9cd490d4f" providerId="ADAL" clId="{E043752B-A705-4999-B584-37842FD9600B}" dt="2022-01-12T21:20:26.028" v="38" actId="1076"/>
        <pc:sldMkLst>
          <pc:docMk/>
          <pc:sldMk cId="3967736119" sldId="400"/>
        </pc:sldMkLst>
        <pc:picChg chg="add mod">
          <ac:chgData name="David H. Byrne" userId="56c20f1b-0bdb-424f-97e1-53a9cd490d4f" providerId="ADAL" clId="{E043752B-A705-4999-B584-37842FD9600B}" dt="2022-01-12T21:20:26.028" v="38" actId="1076"/>
          <ac:picMkLst>
            <pc:docMk/>
            <pc:sldMk cId="3967736119" sldId="400"/>
            <ac:picMk id="4" creationId="{B0164E88-E96E-4580-8421-6C7E493D7785}"/>
          </ac:picMkLst>
        </pc:picChg>
      </pc:sldChg>
      <pc:sldChg chg="addSp modSp mod">
        <pc:chgData name="David H. Byrne" userId="56c20f1b-0bdb-424f-97e1-53a9cd490d4f" providerId="ADAL" clId="{E043752B-A705-4999-B584-37842FD9600B}" dt="2022-01-12T21:20:36.394" v="42" actId="1076"/>
        <pc:sldMkLst>
          <pc:docMk/>
          <pc:sldMk cId="2934337570" sldId="401"/>
        </pc:sldMkLst>
        <pc:picChg chg="add mod">
          <ac:chgData name="David H. Byrne" userId="56c20f1b-0bdb-424f-97e1-53a9cd490d4f" providerId="ADAL" clId="{E043752B-A705-4999-B584-37842FD9600B}" dt="2022-01-12T21:20:36.394" v="42" actId="1076"/>
          <ac:picMkLst>
            <pc:docMk/>
            <pc:sldMk cId="2934337570" sldId="401"/>
            <ac:picMk id="4" creationId="{BD122791-800E-4A3F-9DE7-D5579E522CF9}"/>
          </ac:picMkLst>
        </pc:picChg>
      </pc:sldChg>
      <pc:sldChg chg="addSp modSp mod">
        <pc:chgData name="David H. Byrne" userId="56c20f1b-0bdb-424f-97e1-53a9cd490d4f" providerId="ADAL" clId="{E043752B-A705-4999-B584-37842FD9600B}" dt="2022-01-12T21:20:49.762" v="46" actId="1076"/>
        <pc:sldMkLst>
          <pc:docMk/>
          <pc:sldMk cId="4174830504" sldId="403"/>
        </pc:sldMkLst>
        <pc:picChg chg="add mod">
          <ac:chgData name="David H. Byrne" userId="56c20f1b-0bdb-424f-97e1-53a9cd490d4f" providerId="ADAL" clId="{E043752B-A705-4999-B584-37842FD9600B}" dt="2022-01-12T21:20:49.762" v="46" actId="1076"/>
          <ac:picMkLst>
            <pc:docMk/>
            <pc:sldMk cId="4174830504" sldId="403"/>
            <ac:picMk id="4" creationId="{F40BD66D-3B31-48B0-95A9-B358642536C4}"/>
          </ac:picMkLst>
        </pc:picChg>
      </pc:sldChg>
      <pc:sldChg chg="addSp modSp mod">
        <pc:chgData name="David H. Byrne" userId="56c20f1b-0bdb-424f-97e1-53a9cd490d4f" providerId="ADAL" clId="{E043752B-A705-4999-B584-37842FD9600B}" dt="2022-01-12T21:22:01.569" v="50" actId="962"/>
        <pc:sldMkLst>
          <pc:docMk/>
          <pc:sldMk cId="3643813211" sldId="404"/>
        </pc:sldMkLst>
        <pc:picChg chg="add mod">
          <ac:chgData name="David H. Byrne" userId="56c20f1b-0bdb-424f-97e1-53a9cd490d4f" providerId="ADAL" clId="{E043752B-A705-4999-B584-37842FD9600B}" dt="2022-01-12T21:22:01.569" v="50" actId="962"/>
          <ac:picMkLst>
            <pc:docMk/>
            <pc:sldMk cId="3643813211" sldId="404"/>
            <ac:picMk id="4" creationId="{2E2A43A0-20B1-470A-9ABE-0884B31CEF34}"/>
          </ac:picMkLst>
        </pc:picChg>
      </pc:sldChg>
      <pc:sldChg chg="addSp modSp mod">
        <pc:chgData name="David H. Byrne" userId="56c20f1b-0bdb-424f-97e1-53a9cd490d4f" providerId="ADAL" clId="{E043752B-A705-4999-B584-37842FD9600B}" dt="2022-01-12T21:22:46.625" v="66" actId="1076"/>
        <pc:sldMkLst>
          <pc:docMk/>
          <pc:sldMk cId="3914091438" sldId="405"/>
        </pc:sldMkLst>
        <pc:picChg chg="add mod">
          <ac:chgData name="David H. Byrne" userId="56c20f1b-0bdb-424f-97e1-53a9cd490d4f" providerId="ADAL" clId="{E043752B-A705-4999-B584-37842FD9600B}" dt="2022-01-12T21:22:46.625" v="66" actId="1076"/>
          <ac:picMkLst>
            <pc:docMk/>
            <pc:sldMk cId="3914091438" sldId="405"/>
            <ac:picMk id="4" creationId="{48983CB0-13DD-4C02-A3A2-4B52AC398895}"/>
          </ac:picMkLst>
        </pc:picChg>
      </pc:sldChg>
      <pc:sldChg chg="addSp modSp mod">
        <pc:chgData name="David H. Byrne" userId="56c20f1b-0bdb-424f-97e1-53a9cd490d4f" providerId="ADAL" clId="{E043752B-A705-4999-B584-37842FD9600B}" dt="2022-01-12T21:23:09.794" v="72" actId="1076"/>
        <pc:sldMkLst>
          <pc:docMk/>
          <pc:sldMk cId="1277987658" sldId="406"/>
        </pc:sldMkLst>
        <pc:graphicFrameChg chg="mod">
          <ac:chgData name="David H. Byrne" userId="56c20f1b-0bdb-424f-97e1-53a9cd490d4f" providerId="ADAL" clId="{E043752B-A705-4999-B584-37842FD9600B}" dt="2022-01-12T21:23:09.794" v="72" actId="1076"/>
          <ac:graphicFrameMkLst>
            <pc:docMk/>
            <pc:sldMk cId="1277987658" sldId="406"/>
            <ac:graphicFrameMk id="7" creationId="{F03C7165-40B6-4C4B-A15F-A938DC065E56}"/>
          </ac:graphicFrameMkLst>
        </pc:graphicFrameChg>
        <pc:picChg chg="add mod">
          <ac:chgData name="David H. Byrne" userId="56c20f1b-0bdb-424f-97e1-53a9cd490d4f" providerId="ADAL" clId="{E043752B-A705-4999-B584-37842FD9600B}" dt="2022-01-12T21:23:04.929" v="71" actId="1076"/>
          <ac:picMkLst>
            <pc:docMk/>
            <pc:sldMk cId="1277987658" sldId="406"/>
            <ac:picMk id="4" creationId="{6C890FF4-7539-44B9-A56E-04A7EC30C856}"/>
          </ac:picMkLst>
        </pc:picChg>
      </pc:sldChg>
      <pc:sldChg chg="addSp modSp mod">
        <pc:chgData name="David H. Byrne" userId="56c20f1b-0bdb-424f-97e1-53a9cd490d4f" providerId="ADAL" clId="{E043752B-A705-4999-B584-37842FD9600B}" dt="2022-01-12T21:23:24.313" v="76" actId="1076"/>
        <pc:sldMkLst>
          <pc:docMk/>
          <pc:sldMk cId="2947622232" sldId="407"/>
        </pc:sldMkLst>
        <pc:picChg chg="add mod">
          <ac:chgData name="David H. Byrne" userId="56c20f1b-0bdb-424f-97e1-53a9cd490d4f" providerId="ADAL" clId="{E043752B-A705-4999-B584-37842FD9600B}" dt="2022-01-12T21:23:24.313" v="76" actId="1076"/>
          <ac:picMkLst>
            <pc:docMk/>
            <pc:sldMk cId="2947622232" sldId="407"/>
            <ac:picMk id="4" creationId="{A96CC1B4-A589-49A5-9A43-CF2AD9C62003}"/>
          </ac:picMkLst>
        </pc:picChg>
      </pc:sldChg>
      <pc:sldChg chg="addSp modSp mod">
        <pc:chgData name="David H. Byrne" userId="56c20f1b-0bdb-424f-97e1-53a9cd490d4f" providerId="ADAL" clId="{E043752B-A705-4999-B584-37842FD9600B}" dt="2022-01-12T21:22:23.825" v="58" actId="1076"/>
        <pc:sldMkLst>
          <pc:docMk/>
          <pc:sldMk cId="1178501809" sldId="408"/>
        </pc:sldMkLst>
        <pc:picChg chg="add mod">
          <ac:chgData name="David H. Byrne" userId="56c20f1b-0bdb-424f-97e1-53a9cd490d4f" providerId="ADAL" clId="{E043752B-A705-4999-B584-37842FD9600B}" dt="2022-01-12T21:22:23.825" v="58" actId="1076"/>
          <ac:picMkLst>
            <pc:docMk/>
            <pc:sldMk cId="1178501809" sldId="408"/>
            <ac:picMk id="4" creationId="{B9441A5B-0A74-4F8F-8C02-B071E53D1367}"/>
          </ac:picMkLst>
        </pc:picChg>
      </pc:sldChg>
      <pc:sldChg chg="addSp modSp mod">
        <pc:chgData name="David H. Byrne" userId="56c20f1b-0bdb-424f-97e1-53a9cd490d4f" providerId="ADAL" clId="{E043752B-A705-4999-B584-37842FD9600B}" dt="2022-01-12T21:22:35.896" v="62" actId="1076"/>
        <pc:sldMkLst>
          <pc:docMk/>
          <pc:sldMk cId="3796373268" sldId="410"/>
        </pc:sldMkLst>
        <pc:picChg chg="add mod">
          <ac:chgData name="David H. Byrne" userId="56c20f1b-0bdb-424f-97e1-53a9cd490d4f" providerId="ADAL" clId="{E043752B-A705-4999-B584-37842FD9600B}" dt="2022-01-12T21:22:35.896" v="62" actId="1076"/>
          <ac:picMkLst>
            <pc:docMk/>
            <pc:sldMk cId="3796373268" sldId="410"/>
            <ac:picMk id="4" creationId="{261008E6-A752-4BC6-A14D-AC161295C986}"/>
          </ac:picMkLst>
        </pc:picChg>
      </pc:sldChg>
      <pc:sldChg chg="addSp modSp mod">
        <pc:chgData name="David H. Byrne" userId="56c20f1b-0bdb-424f-97e1-53a9cd490d4f" providerId="ADAL" clId="{E043752B-A705-4999-B584-37842FD9600B}" dt="2022-01-12T21:22:11.897" v="54" actId="1076"/>
        <pc:sldMkLst>
          <pc:docMk/>
          <pc:sldMk cId="11880485" sldId="411"/>
        </pc:sldMkLst>
        <pc:picChg chg="add mod">
          <ac:chgData name="David H. Byrne" userId="56c20f1b-0bdb-424f-97e1-53a9cd490d4f" providerId="ADAL" clId="{E043752B-A705-4999-B584-37842FD9600B}" dt="2022-01-12T21:22:11.897" v="54" actId="1076"/>
          <ac:picMkLst>
            <pc:docMk/>
            <pc:sldMk cId="11880485" sldId="411"/>
            <ac:picMk id="4" creationId="{EBDE7BF1-1A7F-4185-B147-C8F81997377D}"/>
          </ac:picMkLst>
        </pc:picChg>
      </pc:sldChg>
      <pc:sldChg chg="addSp modSp mod">
        <pc:chgData name="David H. Byrne" userId="56c20f1b-0bdb-424f-97e1-53a9cd490d4f" providerId="ADAL" clId="{E043752B-A705-4999-B584-37842FD9600B}" dt="2022-01-12T21:23:44.697" v="84" actId="1076"/>
        <pc:sldMkLst>
          <pc:docMk/>
          <pc:sldMk cId="3170048812" sldId="412"/>
        </pc:sldMkLst>
        <pc:picChg chg="add mod">
          <ac:chgData name="David H. Byrne" userId="56c20f1b-0bdb-424f-97e1-53a9cd490d4f" providerId="ADAL" clId="{E043752B-A705-4999-B584-37842FD9600B}" dt="2022-01-12T21:23:44.697" v="84" actId="1076"/>
          <ac:picMkLst>
            <pc:docMk/>
            <pc:sldMk cId="3170048812" sldId="412"/>
            <ac:picMk id="7" creationId="{14C99671-F0DF-44BB-9938-A7CCB0F5E5B9}"/>
          </ac:picMkLst>
        </pc:picChg>
      </pc:sldChg>
      <pc:sldChg chg="addSp modSp mod">
        <pc:chgData name="David H. Byrne" userId="56c20f1b-0bdb-424f-97e1-53a9cd490d4f" providerId="ADAL" clId="{E043752B-A705-4999-B584-37842FD9600B}" dt="2022-01-12T21:23:35.849" v="80" actId="1076"/>
        <pc:sldMkLst>
          <pc:docMk/>
          <pc:sldMk cId="799190122" sldId="415"/>
        </pc:sldMkLst>
        <pc:picChg chg="add mod">
          <ac:chgData name="David H. Byrne" userId="56c20f1b-0bdb-424f-97e1-53a9cd490d4f" providerId="ADAL" clId="{E043752B-A705-4999-B584-37842FD9600B}" dt="2022-01-12T21:23:35.849" v="80" actId="1076"/>
          <ac:picMkLst>
            <pc:docMk/>
            <pc:sldMk cId="799190122" sldId="415"/>
            <ac:picMk id="8" creationId="{43FFE231-FA64-4E42-B4B9-893ED17FA17F}"/>
          </ac:picMkLst>
        </pc:picChg>
      </pc:sldChg>
      <pc:sldChg chg="del">
        <pc:chgData name="David H. Byrne" userId="56c20f1b-0bdb-424f-97e1-53a9cd490d4f" providerId="ADAL" clId="{E043752B-A705-4999-B584-37842FD9600B}" dt="2022-01-12T21:14:47.298" v="0" actId="47"/>
        <pc:sldMkLst>
          <pc:docMk/>
          <pc:sldMk cId="3177476671" sldId="418"/>
        </pc:sldMkLst>
      </pc:sldChg>
      <pc:sldChg chg="del">
        <pc:chgData name="David H. Byrne" userId="56c20f1b-0bdb-424f-97e1-53a9cd490d4f" providerId="ADAL" clId="{E043752B-A705-4999-B584-37842FD9600B}" dt="2022-01-12T21:14:47.298" v="0" actId="47"/>
        <pc:sldMkLst>
          <pc:docMk/>
          <pc:sldMk cId="1398659224" sldId="419"/>
        </pc:sldMkLst>
      </pc:sldChg>
      <pc:sldChg chg="del">
        <pc:chgData name="David H. Byrne" userId="56c20f1b-0bdb-424f-97e1-53a9cd490d4f" providerId="ADAL" clId="{E043752B-A705-4999-B584-37842FD9600B}" dt="2022-01-12T21:14:47.298" v="0" actId="47"/>
        <pc:sldMkLst>
          <pc:docMk/>
          <pc:sldMk cId="816860788" sldId="425"/>
        </pc:sldMkLst>
      </pc:sldChg>
      <pc:sldChg chg="del">
        <pc:chgData name="David H. Byrne" userId="56c20f1b-0bdb-424f-97e1-53a9cd490d4f" providerId="ADAL" clId="{E043752B-A705-4999-B584-37842FD9600B}" dt="2022-01-12T21:14:47.298" v="0" actId="47"/>
        <pc:sldMkLst>
          <pc:docMk/>
          <pc:sldMk cId="368381203" sldId="427"/>
        </pc:sldMkLst>
      </pc:sldChg>
      <pc:sldChg chg="del">
        <pc:chgData name="David H. Byrne" userId="56c20f1b-0bdb-424f-97e1-53a9cd490d4f" providerId="ADAL" clId="{E043752B-A705-4999-B584-37842FD9600B}" dt="2022-01-12T21:14:47.298" v="0" actId="47"/>
        <pc:sldMkLst>
          <pc:docMk/>
          <pc:sldMk cId="3571435862" sldId="428"/>
        </pc:sldMkLst>
      </pc:sldChg>
      <pc:sldChg chg="del">
        <pc:chgData name="David H. Byrne" userId="56c20f1b-0bdb-424f-97e1-53a9cd490d4f" providerId="ADAL" clId="{E043752B-A705-4999-B584-37842FD9600B}" dt="2022-01-12T21:15:01.898" v="1" actId="47"/>
        <pc:sldMkLst>
          <pc:docMk/>
          <pc:sldMk cId="1077888328" sldId="429"/>
        </pc:sldMkLst>
      </pc:sldChg>
      <pc:sldChg chg="del">
        <pc:chgData name="David H. Byrne" userId="56c20f1b-0bdb-424f-97e1-53a9cd490d4f" providerId="ADAL" clId="{E043752B-A705-4999-B584-37842FD9600B}" dt="2022-01-12T21:14:47.298" v="0" actId="47"/>
        <pc:sldMkLst>
          <pc:docMk/>
          <pc:sldMk cId="3426600374" sldId="430"/>
        </pc:sldMkLst>
      </pc:sldChg>
      <pc:sldChg chg="del">
        <pc:chgData name="David H. Byrne" userId="56c20f1b-0bdb-424f-97e1-53a9cd490d4f" providerId="ADAL" clId="{E043752B-A705-4999-B584-37842FD9600B}" dt="2022-01-12T21:15:01.898" v="1" actId="47"/>
        <pc:sldMkLst>
          <pc:docMk/>
          <pc:sldMk cId="1837703696" sldId="431"/>
        </pc:sldMkLst>
      </pc:sldChg>
      <pc:sldChg chg="del">
        <pc:chgData name="David H. Byrne" userId="56c20f1b-0bdb-424f-97e1-53a9cd490d4f" providerId="ADAL" clId="{E043752B-A705-4999-B584-37842FD9600B}" dt="2022-01-12T21:14:47.298" v="0" actId="47"/>
        <pc:sldMkLst>
          <pc:docMk/>
          <pc:sldMk cId="653518066" sldId="436"/>
        </pc:sldMkLst>
      </pc:sldChg>
      <pc:sldChg chg="del">
        <pc:chgData name="David H. Byrne" userId="56c20f1b-0bdb-424f-97e1-53a9cd490d4f" providerId="ADAL" clId="{E043752B-A705-4999-B584-37842FD9600B}" dt="2022-01-12T21:15:01.898" v="1" actId="47"/>
        <pc:sldMkLst>
          <pc:docMk/>
          <pc:sldMk cId="3980942860" sldId="437"/>
        </pc:sldMkLst>
      </pc:sldChg>
      <pc:sldChg chg="del">
        <pc:chgData name="David H. Byrne" userId="56c20f1b-0bdb-424f-97e1-53a9cd490d4f" providerId="ADAL" clId="{E043752B-A705-4999-B584-37842FD9600B}" dt="2022-01-12T21:14:47.298" v="0" actId="47"/>
        <pc:sldMkLst>
          <pc:docMk/>
          <pc:sldMk cId="1720788799" sldId="440"/>
        </pc:sldMkLst>
      </pc:sldChg>
      <pc:sldChg chg="del">
        <pc:chgData name="David H. Byrne" userId="56c20f1b-0bdb-424f-97e1-53a9cd490d4f" providerId="ADAL" clId="{E043752B-A705-4999-B584-37842FD9600B}" dt="2022-01-12T21:14:47.298" v="0" actId="47"/>
        <pc:sldMkLst>
          <pc:docMk/>
          <pc:sldMk cId="3752480064" sldId="441"/>
        </pc:sldMkLst>
      </pc:sldChg>
      <pc:sldChg chg="del">
        <pc:chgData name="David H. Byrne" userId="56c20f1b-0bdb-424f-97e1-53a9cd490d4f" providerId="ADAL" clId="{E043752B-A705-4999-B584-37842FD9600B}" dt="2022-01-12T21:14:47.298" v="0" actId="47"/>
        <pc:sldMkLst>
          <pc:docMk/>
          <pc:sldMk cId="2464189922" sldId="442"/>
        </pc:sldMkLst>
      </pc:sldChg>
      <pc:sldChg chg="del">
        <pc:chgData name="David H. Byrne" userId="56c20f1b-0bdb-424f-97e1-53a9cd490d4f" providerId="ADAL" clId="{E043752B-A705-4999-B584-37842FD9600B}" dt="2022-01-12T21:14:47.298" v="0" actId="47"/>
        <pc:sldMkLst>
          <pc:docMk/>
          <pc:sldMk cId="2247695216" sldId="443"/>
        </pc:sldMkLst>
      </pc:sldChg>
      <pc:sldChg chg="del">
        <pc:chgData name="David H. Byrne" userId="56c20f1b-0bdb-424f-97e1-53a9cd490d4f" providerId="ADAL" clId="{E043752B-A705-4999-B584-37842FD9600B}" dt="2022-01-12T21:14:47.298" v="0" actId="47"/>
        <pc:sldMkLst>
          <pc:docMk/>
          <pc:sldMk cId="2797416509" sldId="444"/>
        </pc:sldMkLst>
      </pc:sldChg>
      <pc:sldChg chg="del">
        <pc:chgData name="David H. Byrne" userId="56c20f1b-0bdb-424f-97e1-53a9cd490d4f" providerId="ADAL" clId="{E043752B-A705-4999-B584-37842FD9600B}" dt="2022-01-12T21:14:47.298" v="0" actId="47"/>
        <pc:sldMkLst>
          <pc:docMk/>
          <pc:sldMk cId="3822669094" sldId="446"/>
        </pc:sldMkLst>
      </pc:sldChg>
      <pc:sldChg chg="del">
        <pc:chgData name="David H. Byrne" userId="56c20f1b-0bdb-424f-97e1-53a9cd490d4f" providerId="ADAL" clId="{E043752B-A705-4999-B584-37842FD9600B}" dt="2022-01-12T21:14:47.298" v="0" actId="47"/>
        <pc:sldMkLst>
          <pc:docMk/>
          <pc:sldMk cId="1829547516" sldId="447"/>
        </pc:sldMkLst>
      </pc:sldChg>
      <pc:sldChg chg="del">
        <pc:chgData name="David H. Byrne" userId="56c20f1b-0bdb-424f-97e1-53a9cd490d4f" providerId="ADAL" clId="{E043752B-A705-4999-B584-37842FD9600B}" dt="2022-01-12T21:15:01.898" v="1" actId="47"/>
        <pc:sldMkLst>
          <pc:docMk/>
          <pc:sldMk cId="4218727969" sldId="448"/>
        </pc:sldMkLst>
      </pc:sldChg>
      <pc:sldChg chg="del">
        <pc:chgData name="David H. Byrne" userId="56c20f1b-0bdb-424f-97e1-53a9cd490d4f" providerId="ADAL" clId="{E043752B-A705-4999-B584-37842FD9600B}" dt="2022-01-12T21:15:01.898" v="1" actId="47"/>
        <pc:sldMkLst>
          <pc:docMk/>
          <pc:sldMk cId="1665105203" sldId="449"/>
        </pc:sldMkLst>
      </pc:sldChg>
      <pc:sldChg chg="del">
        <pc:chgData name="David H. Byrne" userId="56c20f1b-0bdb-424f-97e1-53a9cd490d4f" providerId="ADAL" clId="{E043752B-A705-4999-B584-37842FD9600B}" dt="2022-01-12T21:15:01.898" v="1" actId="47"/>
        <pc:sldMkLst>
          <pc:docMk/>
          <pc:sldMk cId="3988414094" sldId="450"/>
        </pc:sldMkLst>
      </pc:sldChg>
      <pc:sldChg chg="del">
        <pc:chgData name="David H. Byrne" userId="56c20f1b-0bdb-424f-97e1-53a9cd490d4f" providerId="ADAL" clId="{E043752B-A705-4999-B584-37842FD9600B}" dt="2022-01-12T21:15:01.898" v="1" actId="47"/>
        <pc:sldMkLst>
          <pc:docMk/>
          <pc:sldMk cId="3878816961" sldId="451"/>
        </pc:sldMkLst>
      </pc:sldChg>
      <pc:sldChg chg="del">
        <pc:chgData name="David H. Byrne" userId="56c20f1b-0bdb-424f-97e1-53a9cd490d4f" providerId="ADAL" clId="{E043752B-A705-4999-B584-37842FD9600B}" dt="2022-01-12T21:15:01.898" v="1" actId="47"/>
        <pc:sldMkLst>
          <pc:docMk/>
          <pc:sldMk cId="1824259721" sldId="452"/>
        </pc:sldMkLst>
      </pc:sldChg>
      <pc:sldChg chg="del">
        <pc:chgData name="David H. Byrne" userId="56c20f1b-0bdb-424f-97e1-53a9cd490d4f" providerId="ADAL" clId="{E043752B-A705-4999-B584-37842FD9600B}" dt="2022-01-12T21:15:01.898" v="1" actId="47"/>
        <pc:sldMkLst>
          <pc:docMk/>
          <pc:sldMk cId="1513092862" sldId="454"/>
        </pc:sldMkLst>
      </pc:sldChg>
      <pc:sldChg chg="del">
        <pc:chgData name="David H. Byrne" userId="56c20f1b-0bdb-424f-97e1-53a9cd490d4f" providerId="ADAL" clId="{E043752B-A705-4999-B584-37842FD9600B}" dt="2022-01-12T21:15:01.898" v="1" actId="47"/>
        <pc:sldMkLst>
          <pc:docMk/>
          <pc:sldMk cId="4031059398" sldId="455"/>
        </pc:sldMkLst>
      </pc:sldChg>
      <pc:sldChg chg="addSp modSp mod">
        <pc:chgData name="David H. Byrne" userId="56c20f1b-0bdb-424f-97e1-53a9cd490d4f" providerId="ADAL" clId="{E043752B-A705-4999-B584-37842FD9600B}" dt="2022-01-12T21:26:35.022" v="125"/>
        <pc:sldMkLst>
          <pc:docMk/>
          <pc:sldMk cId="2084973359" sldId="456"/>
        </pc:sldMkLst>
        <pc:spChg chg="mod">
          <ac:chgData name="David H. Byrne" userId="56c20f1b-0bdb-424f-97e1-53a9cd490d4f" providerId="ADAL" clId="{E043752B-A705-4999-B584-37842FD9600B}" dt="2022-01-12T21:26:35.022" v="125"/>
          <ac:spMkLst>
            <pc:docMk/>
            <pc:sldMk cId="2084973359" sldId="456"/>
            <ac:spMk id="4" creationId="{87D8AA85-0537-4D6D-8858-078E12A950B1}"/>
          </ac:spMkLst>
        </pc:spChg>
        <pc:picChg chg="add mod">
          <ac:chgData name="David H. Byrne" userId="56c20f1b-0bdb-424f-97e1-53a9cd490d4f" providerId="ADAL" clId="{E043752B-A705-4999-B584-37842FD9600B}" dt="2022-01-12T21:24:03.945" v="91" actId="1076"/>
          <ac:picMkLst>
            <pc:docMk/>
            <pc:sldMk cId="2084973359" sldId="456"/>
            <ac:picMk id="5" creationId="{C2A39DFE-8C06-487B-9104-57A416259BB2}"/>
          </ac:picMkLst>
        </pc:picChg>
      </pc:sldChg>
      <pc:sldChg chg="addSp modSp mod">
        <pc:chgData name="David H. Byrne" userId="56c20f1b-0bdb-424f-97e1-53a9cd490d4f" providerId="ADAL" clId="{E043752B-A705-4999-B584-37842FD9600B}" dt="2022-01-12T21:26:08.183" v="122" actId="122"/>
        <pc:sldMkLst>
          <pc:docMk/>
          <pc:sldMk cId="966274948" sldId="457"/>
        </pc:sldMkLst>
        <pc:spChg chg="mod">
          <ac:chgData name="David H. Byrne" userId="56c20f1b-0bdb-424f-97e1-53a9cd490d4f" providerId="ADAL" clId="{E043752B-A705-4999-B584-37842FD9600B}" dt="2022-01-12T21:25:34.096" v="114" actId="27636"/>
          <ac:spMkLst>
            <pc:docMk/>
            <pc:sldMk cId="966274948" sldId="457"/>
            <ac:spMk id="3" creationId="{E729F945-8F11-4BA0-9A7C-DD7A3A23573D}"/>
          </ac:spMkLst>
        </pc:spChg>
        <pc:spChg chg="add mod">
          <ac:chgData name="David H. Byrne" userId="56c20f1b-0bdb-424f-97e1-53a9cd490d4f" providerId="ADAL" clId="{E043752B-A705-4999-B584-37842FD9600B}" dt="2022-01-12T21:26:08.183" v="122" actId="122"/>
          <ac:spMkLst>
            <pc:docMk/>
            <pc:sldMk cId="966274948" sldId="457"/>
            <ac:spMk id="12" creationId="{36B8E5E9-FACD-4E00-94FF-BE7F63FB1D23}"/>
          </ac:spMkLst>
        </pc:spChg>
        <pc:picChg chg="add mod">
          <ac:chgData name="David H. Byrne" userId="56c20f1b-0bdb-424f-97e1-53a9cd490d4f" providerId="ADAL" clId="{E043752B-A705-4999-B584-37842FD9600B}" dt="2022-01-12T21:24:41.841" v="103" actId="1076"/>
          <ac:picMkLst>
            <pc:docMk/>
            <pc:sldMk cId="966274948" sldId="457"/>
            <ac:picMk id="5" creationId="{1605B2C6-6EA6-4453-92AA-C6C000FE9E9E}"/>
          </ac:picMkLst>
        </pc:picChg>
      </pc:sldChg>
      <pc:sldChg chg="del">
        <pc:chgData name="David H. Byrne" userId="56c20f1b-0bdb-424f-97e1-53a9cd490d4f" providerId="ADAL" clId="{E043752B-A705-4999-B584-37842FD9600B}" dt="2022-01-12T21:15:01.898" v="1" actId="47"/>
        <pc:sldMkLst>
          <pc:docMk/>
          <pc:sldMk cId="4120643905" sldId="459"/>
        </pc:sldMkLst>
      </pc:sldChg>
      <pc:sldChg chg="del">
        <pc:chgData name="David H. Byrne" userId="56c20f1b-0bdb-424f-97e1-53a9cd490d4f" providerId="ADAL" clId="{E043752B-A705-4999-B584-37842FD9600B}" dt="2022-01-12T21:14:47.298" v="0" actId="47"/>
        <pc:sldMkLst>
          <pc:docMk/>
          <pc:sldMk cId="3199720046" sldId="460"/>
        </pc:sldMkLst>
      </pc:sldChg>
      <pc:sldChg chg="addSp modSp mod">
        <pc:chgData name="David H. Byrne" userId="56c20f1b-0bdb-424f-97e1-53a9cd490d4f" providerId="ADAL" clId="{E043752B-A705-4999-B584-37842FD9600B}" dt="2022-01-12T21:26:25.495" v="124"/>
        <pc:sldMkLst>
          <pc:docMk/>
          <pc:sldMk cId="859805270" sldId="461"/>
        </pc:sldMkLst>
        <pc:spChg chg="mod">
          <ac:chgData name="David H. Byrne" userId="56c20f1b-0bdb-424f-97e1-53a9cd490d4f" providerId="ADAL" clId="{E043752B-A705-4999-B584-37842FD9600B}" dt="2022-01-12T21:26:25.495" v="124"/>
          <ac:spMkLst>
            <pc:docMk/>
            <pc:sldMk cId="859805270" sldId="461"/>
            <ac:spMk id="4" creationId="{87D8AA85-0537-4D6D-8858-078E12A950B1}"/>
          </ac:spMkLst>
        </pc:spChg>
        <pc:picChg chg="add mod">
          <ac:chgData name="David H. Byrne" userId="56c20f1b-0bdb-424f-97e1-53a9cd490d4f" providerId="ADAL" clId="{E043752B-A705-4999-B584-37842FD9600B}" dt="2022-01-12T21:24:15.065" v="95" actId="1076"/>
          <ac:picMkLst>
            <pc:docMk/>
            <pc:sldMk cId="859805270" sldId="461"/>
            <ac:picMk id="5" creationId="{B66C25BC-DE03-4E6A-8977-D5DF6EA85D57}"/>
          </ac:picMkLst>
        </pc:picChg>
      </pc:sldChg>
      <pc:sldChg chg="addSp modSp mod">
        <pc:chgData name="David H. Byrne" userId="56c20f1b-0bdb-424f-97e1-53a9cd490d4f" providerId="ADAL" clId="{E043752B-A705-4999-B584-37842FD9600B}" dt="2022-01-12T21:26:17.959" v="123"/>
        <pc:sldMkLst>
          <pc:docMk/>
          <pc:sldMk cId="2232855219" sldId="463"/>
        </pc:sldMkLst>
        <pc:spChg chg="mod">
          <ac:chgData name="David H. Byrne" userId="56c20f1b-0bdb-424f-97e1-53a9cd490d4f" providerId="ADAL" clId="{E043752B-A705-4999-B584-37842FD9600B}" dt="2022-01-12T21:26:17.959" v="123"/>
          <ac:spMkLst>
            <pc:docMk/>
            <pc:sldMk cId="2232855219" sldId="463"/>
            <ac:spMk id="4" creationId="{87D8AA85-0537-4D6D-8858-078E12A950B1}"/>
          </ac:spMkLst>
        </pc:spChg>
        <pc:picChg chg="add mod">
          <ac:chgData name="David H. Byrne" userId="56c20f1b-0bdb-424f-97e1-53a9cd490d4f" providerId="ADAL" clId="{E043752B-A705-4999-B584-37842FD9600B}" dt="2022-01-12T21:24:29.729" v="99" actId="1076"/>
          <ac:picMkLst>
            <pc:docMk/>
            <pc:sldMk cId="2232855219" sldId="463"/>
            <ac:picMk id="5" creationId="{7C1FD7D4-0225-42D7-AC58-F14A248C998F}"/>
          </ac:picMkLst>
        </pc:picChg>
      </pc:sldChg>
      <pc:sldChg chg="del">
        <pc:chgData name="David H. Byrne" userId="56c20f1b-0bdb-424f-97e1-53a9cd490d4f" providerId="ADAL" clId="{E043752B-A705-4999-B584-37842FD9600B}" dt="2022-01-12T21:14:47.298" v="0" actId="47"/>
        <pc:sldMkLst>
          <pc:docMk/>
          <pc:sldMk cId="4170645728" sldId="464"/>
        </pc:sldMkLst>
      </pc:sldChg>
      <pc:sldChg chg="del">
        <pc:chgData name="David H. Byrne" userId="56c20f1b-0bdb-424f-97e1-53a9cd490d4f" providerId="ADAL" clId="{E043752B-A705-4999-B584-37842FD9600B}" dt="2022-01-12T21:14:47.298" v="0" actId="47"/>
        <pc:sldMkLst>
          <pc:docMk/>
          <pc:sldMk cId="2492765556" sldId="465"/>
        </pc:sldMkLst>
      </pc:sldChg>
      <pc:sldChg chg="del">
        <pc:chgData name="David H. Byrne" userId="56c20f1b-0bdb-424f-97e1-53a9cd490d4f" providerId="ADAL" clId="{E043752B-A705-4999-B584-37842FD9600B}" dt="2022-01-12T21:14:47.298" v="0" actId="47"/>
        <pc:sldMkLst>
          <pc:docMk/>
          <pc:sldMk cId="1418615842" sldId="466"/>
        </pc:sldMkLst>
      </pc:sldChg>
      <pc:sldChg chg="del">
        <pc:chgData name="David H. Byrne" userId="56c20f1b-0bdb-424f-97e1-53a9cd490d4f" providerId="ADAL" clId="{E043752B-A705-4999-B584-37842FD9600B}" dt="2022-01-12T21:14:47.298" v="0" actId="47"/>
        <pc:sldMkLst>
          <pc:docMk/>
          <pc:sldMk cId="1783007304" sldId="467"/>
        </pc:sldMkLst>
      </pc:sldChg>
      <pc:sldChg chg="del">
        <pc:chgData name="David H. Byrne" userId="56c20f1b-0bdb-424f-97e1-53a9cd490d4f" providerId="ADAL" clId="{E043752B-A705-4999-B584-37842FD9600B}" dt="2022-01-12T21:14:47.298" v="0" actId="47"/>
        <pc:sldMkLst>
          <pc:docMk/>
          <pc:sldMk cId="1534316724" sldId="468"/>
        </pc:sldMkLst>
      </pc:sldChg>
      <pc:sldChg chg="addSp modSp mod">
        <pc:chgData name="David H. Byrne" userId="56c20f1b-0bdb-424f-97e1-53a9cd490d4f" providerId="ADAL" clId="{E043752B-A705-4999-B584-37842FD9600B}" dt="2022-01-12T21:25:22.215" v="112"/>
        <pc:sldMkLst>
          <pc:docMk/>
          <pc:sldMk cId="870206227" sldId="469"/>
        </pc:sldMkLst>
        <pc:spChg chg="mod">
          <ac:chgData name="David H. Byrne" userId="56c20f1b-0bdb-424f-97e1-53a9cd490d4f" providerId="ADAL" clId="{E043752B-A705-4999-B584-37842FD9600B}" dt="2022-01-12T21:25:22.215" v="112"/>
          <ac:spMkLst>
            <pc:docMk/>
            <pc:sldMk cId="870206227" sldId="469"/>
            <ac:spMk id="4" creationId="{87D8AA85-0537-4D6D-8858-078E12A950B1}"/>
          </ac:spMkLst>
        </pc:spChg>
        <pc:picChg chg="add mod">
          <ac:chgData name="David H. Byrne" userId="56c20f1b-0bdb-424f-97e1-53a9cd490d4f" providerId="ADAL" clId="{E043752B-A705-4999-B584-37842FD9600B}" dt="2022-01-12T21:24:51.233" v="107" actId="1076"/>
          <ac:picMkLst>
            <pc:docMk/>
            <pc:sldMk cId="870206227" sldId="469"/>
            <ac:picMk id="5" creationId="{C953395A-23E9-498B-807F-3FAF0EFFE586}"/>
          </ac:picMkLst>
        </pc:picChg>
      </pc:sldChg>
      <pc:sldChg chg="del">
        <pc:chgData name="David H. Byrne" userId="56c20f1b-0bdb-424f-97e1-53a9cd490d4f" providerId="ADAL" clId="{E043752B-A705-4999-B584-37842FD9600B}" dt="2022-01-12T21:15:01.898" v="1" actId="47"/>
        <pc:sldMkLst>
          <pc:docMk/>
          <pc:sldMk cId="2975624776" sldId="470"/>
        </pc:sldMkLst>
      </pc:sldChg>
      <pc:sldChg chg="addSp modSp add mod">
        <pc:chgData name="David H. Byrne" userId="56c20f1b-0bdb-424f-97e1-53a9cd490d4f" providerId="ADAL" clId="{E043752B-A705-4999-B584-37842FD9600B}" dt="2022-01-12T21:24:59.849" v="111" actId="1076"/>
        <pc:sldMkLst>
          <pc:docMk/>
          <pc:sldMk cId="3473329754" sldId="470"/>
        </pc:sldMkLst>
        <pc:picChg chg="add mod">
          <ac:chgData name="David H. Byrne" userId="56c20f1b-0bdb-424f-97e1-53a9cd490d4f" providerId="ADAL" clId="{E043752B-A705-4999-B584-37842FD9600B}" dt="2022-01-12T21:24:59.849" v="111" actId="1076"/>
          <ac:picMkLst>
            <pc:docMk/>
            <pc:sldMk cId="3473329754" sldId="470"/>
            <ac:picMk id="4" creationId="{336F6B43-1CE7-4442-BEAE-ED133FFA7758}"/>
          </ac:picMkLst>
        </pc:picChg>
      </pc:sldChg>
      <pc:sldChg chg="del">
        <pc:chgData name="David H. Byrne" userId="56c20f1b-0bdb-424f-97e1-53a9cd490d4f" providerId="ADAL" clId="{E043752B-A705-4999-B584-37842FD9600B}" dt="2022-01-12T21:15:01.898" v="1" actId="47"/>
        <pc:sldMkLst>
          <pc:docMk/>
          <pc:sldMk cId="3914076600" sldId="47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25</c:v>
                </c:pt>
                <c:pt idx="1">
                  <c:v>39</c:v>
                </c:pt>
                <c:pt idx="2">
                  <c:v>21</c:v>
                </c:pt>
                <c:pt idx="3">
                  <c:v>10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BF-4F36-99E8-1A8D81F447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20s</c:v>
                </c:pt>
                <c:pt idx="1">
                  <c:v>30s</c:v>
                </c:pt>
                <c:pt idx="2">
                  <c:v>40s</c:v>
                </c:pt>
                <c:pt idx="3">
                  <c:v>50s</c:v>
                </c:pt>
                <c:pt idx="4">
                  <c:v>60s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25</c:v>
                </c:pt>
                <c:pt idx="1">
                  <c:v>44</c:v>
                </c:pt>
                <c:pt idx="2">
                  <c:v>19</c:v>
                </c:pt>
                <c:pt idx="3">
                  <c:v>11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BF-4F36-99E8-1A8D81F447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5491120"/>
        <c:axId val="985492368"/>
      </c:barChart>
      <c:catAx>
        <c:axId val="98549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5492368"/>
        <c:crosses val="autoZero"/>
        <c:auto val="1"/>
        <c:lblAlgn val="ctr"/>
        <c:lblOffset val="100"/>
        <c:noMultiLvlLbl val="0"/>
      </c:catAx>
      <c:valAx>
        <c:axId val="985492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0" dirty="0"/>
                  <a:t>Number of responses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5491120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60164137091559211"/>
          <c:y val="0.13477371787712186"/>
          <c:w val="0.19526798280649701"/>
          <c:h val="8.30300932724601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Never</c:v>
                </c:pt>
                <c:pt idx="1">
                  <c:v>Sometimes</c:v>
                </c:pt>
                <c:pt idx="2">
                  <c:v>~50 to most of time</c:v>
                </c:pt>
                <c:pt idx="3">
                  <c:v>Always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57</c:v>
                </c:pt>
                <c:pt idx="1">
                  <c:v>20</c:v>
                </c:pt>
                <c:pt idx="2">
                  <c:v>17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BF-4F36-99E8-1A8D81F447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Never</c:v>
                </c:pt>
                <c:pt idx="1">
                  <c:v>Sometimes</c:v>
                </c:pt>
                <c:pt idx="2">
                  <c:v>~50 to most of time</c:v>
                </c:pt>
                <c:pt idx="3">
                  <c:v>Always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43</c:v>
                </c:pt>
                <c:pt idx="1">
                  <c:v>24</c:v>
                </c:pt>
                <c:pt idx="2">
                  <c:v>24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BF-4F36-99E8-1A8D81F447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5491120"/>
        <c:axId val="985492368"/>
      </c:barChart>
      <c:catAx>
        <c:axId val="98549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5492368"/>
        <c:crosses val="autoZero"/>
        <c:auto val="1"/>
        <c:lblAlgn val="ctr"/>
        <c:lblOffset val="100"/>
        <c:noMultiLvlLbl val="0"/>
      </c:catAx>
      <c:valAx>
        <c:axId val="985492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0" dirty="0"/>
                  <a:t>Percent of responses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5491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9964614477538133"/>
          <c:y val="5.8017556898590769E-2"/>
          <c:w val="0.20929105329225151"/>
          <c:h val="0.113443267335242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89758658216504"/>
          <c:y val="3.2540357508616509E-2"/>
          <c:w val="0.88279347032840405"/>
          <c:h val="0.747120929693762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Private Breeding</c:v>
                </c:pt>
                <c:pt idx="1">
                  <c:v>Public Breeding</c:v>
                </c:pt>
                <c:pt idx="2">
                  <c:v>Students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</c:v>
                </c:pt>
                <c:pt idx="1">
                  <c:v>36</c:v>
                </c:pt>
                <c:pt idx="2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BF-4F36-99E8-1A8D81F447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Private Breeding</c:v>
                </c:pt>
                <c:pt idx="1">
                  <c:v>Public Breeding</c:v>
                </c:pt>
                <c:pt idx="2">
                  <c:v>Students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21</c:v>
                </c:pt>
                <c:pt idx="1">
                  <c:v>37</c:v>
                </c:pt>
                <c:pt idx="2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BF-4F36-99E8-1A8D81F447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1"/>
        <c:overlap val="-22"/>
        <c:axId val="985491120"/>
        <c:axId val="985492368"/>
      </c:barChart>
      <c:catAx>
        <c:axId val="98549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5492368"/>
        <c:crosses val="autoZero"/>
        <c:auto val="1"/>
        <c:lblAlgn val="ctr"/>
        <c:lblOffset val="100"/>
        <c:noMultiLvlLbl val="0"/>
      </c:catAx>
      <c:valAx>
        <c:axId val="985492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baseline="0" dirty="0"/>
                  <a:t>Percent of Respondents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5491120"/>
        <c:crosses val="autoZero"/>
        <c:crossBetween val="between"/>
      </c:valAx>
      <c:spPr>
        <a:noFill/>
        <a:ln w="57150">
          <a:solidFill>
            <a:schemeClr val="accent1"/>
          </a:solidFill>
        </a:ln>
        <a:effectLst/>
      </c:spPr>
    </c:plotArea>
    <c:legend>
      <c:legendPos val="b"/>
      <c:layout>
        <c:manualLayout>
          <c:xMode val="edge"/>
          <c:yMode val="edge"/>
          <c:x val="0.21105824210998017"/>
          <c:y val="7.6169172359618745E-2"/>
          <c:w val="0.25234481787337559"/>
          <c:h val="8.03609627132371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North America</c:v>
                </c:pt>
                <c:pt idx="1">
                  <c:v>South America</c:v>
                </c:pt>
                <c:pt idx="2">
                  <c:v>Europe</c:v>
                </c:pt>
                <c:pt idx="3">
                  <c:v>Africa</c:v>
                </c:pt>
                <c:pt idx="4">
                  <c:v>Asia</c:v>
                </c:pt>
                <c:pt idx="5">
                  <c:v>Oceania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55</c:v>
                </c:pt>
                <c:pt idx="1">
                  <c:v>14</c:v>
                </c:pt>
                <c:pt idx="2">
                  <c:v>12</c:v>
                </c:pt>
                <c:pt idx="3">
                  <c:v>13</c:v>
                </c:pt>
                <c:pt idx="4">
                  <c:v>4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BF-4F36-99E8-1A8D81F447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North America</c:v>
                </c:pt>
                <c:pt idx="1">
                  <c:v>South America</c:v>
                </c:pt>
                <c:pt idx="2">
                  <c:v>Europe</c:v>
                </c:pt>
                <c:pt idx="3">
                  <c:v>Africa</c:v>
                </c:pt>
                <c:pt idx="4">
                  <c:v>Asia</c:v>
                </c:pt>
                <c:pt idx="5">
                  <c:v>Oceania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45</c:v>
                </c:pt>
                <c:pt idx="1">
                  <c:v>10</c:v>
                </c:pt>
                <c:pt idx="2">
                  <c:v>25</c:v>
                </c:pt>
                <c:pt idx="3">
                  <c:v>14</c:v>
                </c:pt>
                <c:pt idx="4">
                  <c:v>2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BF-4F36-99E8-1A8D81F447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1"/>
        <c:overlap val="-22"/>
        <c:axId val="985491120"/>
        <c:axId val="985492368"/>
      </c:barChart>
      <c:catAx>
        <c:axId val="98549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5492368"/>
        <c:crosses val="autoZero"/>
        <c:auto val="1"/>
        <c:lblAlgn val="ctr"/>
        <c:lblOffset val="100"/>
        <c:noMultiLvlLbl val="0"/>
      </c:catAx>
      <c:valAx>
        <c:axId val="985492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baseline="0" dirty="0"/>
                  <a:t>Percent of Respondents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5491120"/>
        <c:crosses val="autoZero"/>
        <c:crossBetween val="between"/>
      </c:valAx>
      <c:spPr>
        <a:noFill/>
        <a:ln w="57150">
          <a:solidFill>
            <a:schemeClr val="accent1"/>
          </a:solidFill>
        </a:ln>
        <a:effectLst/>
      </c:spPr>
    </c:plotArea>
    <c:legend>
      <c:legendPos val="b"/>
      <c:layout>
        <c:manualLayout>
          <c:xMode val="edge"/>
          <c:yMode val="edge"/>
          <c:x val="0.43349726650022408"/>
          <c:y val="7.372940437194897E-2"/>
          <c:w val="0.25234481787337559"/>
          <c:h val="8.03609627132371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Breeding and Genetics</c:v>
                </c:pt>
                <c:pt idx="1">
                  <c:v>Computational Genetics</c:v>
                </c:pt>
                <c:pt idx="2">
                  <c:v>Molecular Genetics</c:v>
                </c:pt>
                <c:pt idx="3">
                  <c:v>Pathology and Entomology</c:v>
                </c:pt>
                <c:pt idx="4">
                  <c:v>Plant Physiology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40</c:v>
                </c:pt>
                <c:pt idx="1">
                  <c:v>20</c:v>
                </c:pt>
                <c:pt idx="2">
                  <c:v>25</c:v>
                </c:pt>
                <c:pt idx="3">
                  <c:v>10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BF-4F36-99E8-1A8D81F447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Breeding and Genetics</c:v>
                </c:pt>
                <c:pt idx="1">
                  <c:v>Computational Genetics</c:v>
                </c:pt>
                <c:pt idx="2">
                  <c:v>Molecular Genetics</c:v>
                </c:pt>
                <c:pt idx="3">
                  <c:v>Pathology and Entomology</c:v>
                </c:pt>
                <c:pt idx="4">
                  <c:v>Plant Physiology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37</c:v>
                </c:pt>
                <c:pt idx="1">
                  <c:v>17</c:v>
                </c:pt>
                <c:pt idx="2">
                  <c:v>28</c:v>
                </c:pt>
                <c:pt idx="3">
                  <c:v>11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BF-4F36-99E8-1A8D81F447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5491120"/>
        <c:axId val="985492368"/>
      </c:barChart>
      <c:catAx>
        <c:axId val="98549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5492368"/>
        <c:crosses val="autoZero"/>
        <c:auto val="1"/>
        <c:lblAlgn val="ctr"/>
        <c:lblOffset val="100"/>
        <c:noMultiLvlLbl val="0"/>
      </c:catAx>
      <c:valAx>
        <c:axId val="985492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0" dirty="0"/>
                  <a:t>Percent of responses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5491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164137091559211"/>
          <c:y val="0.13477371787712186"/>
          <c:w val="0.19526798280649701"/>
          <c:h val="8.30300932724601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12864696260794"/>
          <c:y val="3.8927336832946559E-2"/>
          <c:w val="0.87700178782000071"/>
          <c:h val="0.660676555119367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Root/tuber</c:v>
                </c:pt>
                <c:pt idx="1">
                  <c:v>Fruit</c:v>
                </c:pt>
                <c:pt idx="2">
                  <c:v>Grass</c:v>
                </c:pt>
                <c:pt idx="3">
                  <c:v>Ornamental</c:v>
                </c:pt>
                <c:pt idx="4">
                  <c:v>Vegetables</c:v>
                </c:pt>
                <c:pt idx="5">
                  <c:v>Cereals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28</c:v>
                </c:pt>
                <c:pt idx="1">
                  <c:v>29</c:v>
                </c:pt>
                <c:pt idx="2">
                  <c:v>19</c:v>
                </c:pt>
                <c:pt idx="3">
                  <c:v>9</c:v>
                </c:pt>
                <c:pt idx="4">
                  <c:v>11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BF-4F36-99E8-1A8D81F447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Root/tuber</c:v>
                </c:pt>
                <c:pt idx="1">
                  <c:v>Fruit</c:v>
                </c:pt>
                <c:pt idx="2">
                  <c:v>Grass</c:v>
                </c:pt>
                <c:pt idx="3">
                  <c:v>Ornamental</c:v>
                </c:pt>
                <c:pt idx="4">
                  <c:v>Vegetables</c:v>
                </c:pt>
                <c:pt idx="5">
                  <c:v>Cereals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28</c:v>
                </c:pt>
                <c:pt idx="1">
                  <c:v>30</c:v>
                </c:pt>
                <c:pt idx="2">
                  <c:v>16</c:v>
                </c:pt>
                <c:pt idx="3">
                  <c:v>12</c:v>
                </c:pt>
                <c:pt idx="4">
                  <c:v>10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BF-4F36-99E8-1A8D81F447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5491120"/>
        <c:axId val="985492368"/>
      </c:barChart>
      <c:catAx>
        <c:axId val="98549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5492368"/>
        <c:crosses val="autoZero"/>
        <c:auto val="1"/>
        <c:lblAlgn val="ctr"/>
        <c:lblOffset val="100"/>
        <c:noMultiLvlLbl val="0"/>
      </c:catAx>
      <c:valAx>
        <c:axId val="985492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0" dirty="0"/>
                  <a:t>Percent of responses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5491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164137091559211"/>
          <c:y val="0.13477371787712186"/>
          <c:w val="0.19526798280649701"/>
          <c:h val="8.30300932724601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Diploid</c:v>
                </c:pt>
                <c:pt idx="1">
                  <c:v>Triploid</c:v>
                </c:pt>
                <c:pt idx="2">
                  <c:v>Tetraploid</c:v>
                </c:pt>
                <c:pt idx="3">
                  <c:v>Hexaploid</c:v>
                </c:pt>
                <c:pt idx="4">
                  <c:v>Octoploid</c:v>
                </c:pt>
                <c:pt idx="5">
                  <c:v>10x and higher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29</c:v>
                </c:pt>
                <c:pt idx="1">
                  <c:v>8</c:v>
                </c:pt>
                <c:pt idx="2">
                  <c:v>36</c:v>
                </c:pt>
                <c:pt idx="3">
                  <c:v>16</c:v>
                </c:pt>
                <c:pt idx="4">
                  <c:v>10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BF-4F36-99E8-1A8D81F447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Diploid</c:v>
                </c:pt>
                <c:pt idx="1">
                  <c:v>Triploid</c:v>
                </c:pt>
                <c:pt idx="2">
                  <c:v>Tetraploid</c:v>
                </c:pt>
                <c:pt idx="3">
                  <c:v>Hexaploid</c:v>
                </c:pt>
                <c:pt idx="4">
                  <c:v>Octoploid</c:v>
                </c:pt>
                <c:pt idx="5">
                  <c:v>10x and higher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30</c:v>
                </c:pt>
                <c:pt idx="1">
                  <c:v>10</c:v>
                </c:pt>
                <c:pt idx="2">
                  <c:v>39</c:v>
                </c:pt>
                <c:pt idx="3">
                  <c:v>13</c:v>
                </c:pt>
                <c:pt idx="4">
                  <c:v>7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BF-4F36-99E8-1A8D81F447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5491120"/>
        <c:axId val="985492368"/>
      </c:barChart>
      <c:catAx>
        <c:axId val="98549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5492368"/>
        <c:crosses val="autoZero"/>
        <c:auto val="1"/>
        <c:lblAlgn val="ctr"/>
        <c:lblOffset val="100"/>
        <c:noMultiLvlLbl val="0"/>
      </c:catAx>
      <c:valAx>
        <c:axId val="985492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0" dirty="0"/>
                  <a:t>Percent of responses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5491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164137091559211"/>
          <c:y val="0.13477371787712186"/>
          <c:w val="0.19526798280649701"/>
          <c:h val="8.30300932724601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SuperMASSA</c:v>
                </c:pt>
                <c:pt idx="1">
                  <c:v>polyRAD</c:v>
                </c:pt>
                <c:pt idx="2">
                  <c:v>fitPoly</c:v>
                </c:pt>
                <c:pt idx="3">
                  <c:v>polymapR</c:v>
                </c:pt>
                <c:pt idx="4">
                  <c:v>MAPpoly</c:v>
                </c:pt>
                <c:pt idx="5">
                  <c:v>PolyOrigin</c:v>
                </c:pt>
                <c:pt idx="6">
                  <c:v>polyqtlR</c:v>
                </c:pt>
                <c:pt idx="7">
                  <c:v>QTLpoly</c:v>
                </c:pt>
                <c:pt idx="8">
                  <c:v>diaQTL</c:v>
                </c:pt>
                <c:pt idx="9">
                  <c:v>GWASpoly</c:v>
                </c:pt>
                <c:pt idx="10">
                  <c:v>StageWise</c:v>
                </c:pt>
                <c:pt idx="11">
                  <c:v>Mchap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9</c:v>
                </c:pt>
                <c:pt idx="1">
                  <c:v>9</c:v>
                </c:pt>
                <c:pt idx="2">
                  <c:v>11</c:v>
                </c:pt>
                <c:pt idx="3">
                  <c:v>13</c:v>
                </c:pt>
                <c:pt idx="4">
                  <c:v>15</c:v>
                </c:pt>
                <c:pt idx="5">
                  <c:v>5</c:v>
                </c:pt>
                <c:pt idx="6">
                  <c:v>7</c:v>
                </c:pt>
                <c:pt idx="7">
                  <c:v>7</c:v>
                </c:pt>
                <c:pt idx="8">
                  <c:v>2</c:v>
                </c:pt>
                <c:pt idx="9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BF-4F36-99E8-1A8D81F447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SuperMASSA</c:v>
                </c:pt>
                <c:pt idx="1">
                  <c:v>polyRAD</c:v>
                </c:pt>
                <c:pt idx="2">
                  <c:v>fitPoly</c:v>
                </c:pt>
                <c:pt idx="3">
                  <c:v>polymapR</c:v>
                </c:pt>
                <c:pt idx="4">
                  <c:v>MAPpoly</c:v>
                </c:pt>
                <c:pt idx="5">
                  <c:v>PolyOrigin</c:v>
                </c:pt>
                <c:pt idx="6">
                  <c:v>polyqtlR</c:v>
                </c:pt>
                <c:pt idx="7">
                  <c:v>QTLpoly</c:v>
                </c:pt>
                <c:pt idx="8">
                  <c:v>diaQTL</c:v>
                </c:pt>
                <c:pt idx="9">
                  <c:v>GWASpoly</c:v>
                </c:pt>
                <c:pt idx="10">
                  <c:v>StageWise</c:v>
                </c:pt>
                <c:pt idx="11">
                  <c:v>Mchap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14</c:v>
                </c:pt>
                <c:pt idx="1">
                  <c:v>14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  <c:pt idx="5">
                  <c:v>14</c:v>
                </c:pt>
                <c:pt idx="6">
                  <c:v>20</c:v>
                </c:pt>
                <c:pt idx="7">
                  <c:v>22</c:v>
                </c:pt>
                <c:pt idx="8">
                  <c:v>14</c:v>
                </c:pt>
                <c:pt idx="9">
                  <c:v>35</c:v>
                </c:pt>
                <c:pt idx="10">
                  <c:v>11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BF-4F36-99E8-1A8D81F447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5491120"/>
        <c:axId val="985492368"/>
      </c:barChart>
      <c:catAx>
        <c:axId val="98549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5492368"/>
        <c:crosses val="autoZero"/>
        <c:auto val="1"/>
        <c:lblAlgn val="ctr"/>
        <c:lblOffset val="100"/>
        <c:noMultiLvlLbl val="0"/>
      </c:catAx>
      <c:valAx>
        <c:axId val="985492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0" dirty="0"/>
                  <a:t>Percent of responses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5491120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48877657955799003"/>
          <c:y val="4.6342986915748716E-2"/>
          <c:w val="0.20083694701205829"/>
          <c:h val="0.113443267335242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81946821864658"/>
          <c:y val="4.4764621824367586E-2"/>
          <c:w val="0.89118053178135337"/>
          <c:h val="0.664777132918656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Never</c:v>
                </c:pt>
                <c:pt idx="1">
                  <c:v>Sometimes</c:v>
                </c:pt>
                <c:pt idx="2">
                  <c:v>~50 to most of time</c:v>
                </c:pt>
                <c:pt idx="3">
                  <c:v>Always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34</c:v>
                </c:pt>
                <c:pt idx="1">
                  <c:v>29</c:v>
                </c:pt>
                <c:pt idx="2">
                  <c:v>27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BF-4F36-99E8-1A8D81F447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Never</c:v>
                </c:pt>
                <c:pt idx="1">
                  <c:v>Sometimes</c:v>
                </c:pt>
                <c:pt idx="2">
                  <c:v>~50 to most of time</c:v>
                </c:pt>
                <c:pt idx="3">
                  <c:v>Always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29</c:v>
                </c:pt>
                <c:pt idx="1">
                  <c:v>26</c:v>
                </c:pt>
                <c:pt idx="2">
                  <c:v>29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BF-4F36-99E8-1A8D81F447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5491120"/>
        <c:axId val="985492368"/>
      </c:barChart>
      <c:catAx>
        <c:axId val="98549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5492368"/>
        <c:crosses val="autoZero"/>
        <c:auto val="1"/>
        <c:lblAlgn val="ctr"/>
        <c:lblOffset val="100"/>
        <c:noMultiLvlLbl val="0"/>
      </c:catAx>
      <c:valAx>
        <c:axId val="985492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0" dirty="0"/>
                  <a:t>Percent</a:t>
                </a:r>
                <a:r>
                  <a:rPr lang="en-US" sz="2000" b="0" baseline="0" dirty="0"/>
                  <a:t> of</a:t>
                </a:r>
                <a:r>
                  <a:rPr lang="en-US" sz="2000" b="0" dirty="0"/>
                  <a:t> responses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5491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067518734071288"/>
          <c:y val="4.1377158014385455E-2"/>
          <c:w val="0.19526798280649701"/>
          <c:h val="8.30300932724601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81946821864658"/>
          <c:y val="0.16281842504535388"/>
          <c:w val="0.89118053178135337"/>
          <c:h val="0.730957466416077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Never</c:v>
                </c:pt>
                <c:pt idx="1">
                  <c:v>Sometimes</c:v>
                </c:pt>
                <c:pt idx="2">
                  <c:v>~50% to most of time</c:v>
                </c:pt>
                <c:pt idx="3">
                  <c:v>Always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47</c:v>
                </c:pt>
                <c:pt idx="1">
                  <c:v>26</c:v>
                </c:pt>
                <c:pt idx="2">
                  <c:v>20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BF-4F36-99E8-1A8D81F447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Never</c:v>
                </c:pt>
                <c:pt idx="1">
                  <c:v>Sometimes</c:v>
                </c:pt>
                <c:pt idx="2">
                  <c:v>~50% to most of time</c:v>
                </c:pt>
                <c:pt idx="3">
                  <c:v>Always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32</c:v>
                </c:pt>
                <c:pt idx="1">
                  <c:v>29</c:v>
                </c:pt>
                <c:pt idx="2">
                  <c:v>27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BF-4F36-99E8-1A8D81F447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5491120"/>
        <c:axId val="985492368"/>
      </c:barChart>
      <c:catAx>
        <c:axId val="98549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5492368"/>
        <c:crosses val="autoZero"/>
        <c:auto val="1"/>
        <c:lblAlgn val="ctr"/>
        <c:lblOffset val="100"/>
        <c:noMultiLvlLbl val="0"/>
      </c:catAx>
      <c:valAx>
        <c:axId val="985492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0" dirty="0"/>
                  <a:t>Percent of responses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5491120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77555441439385298"/>
          <c:y val="5.3051727997227523E-2"/>
          <c:w val="0.19526798280649701"/>
          <c:h val="8.30300932724601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5D08E8C9-83AD-45A4-81E9-450787AA7822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AA8068EA-2E62-4975-B74B-866ED30BB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1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370F1-A894-4781-9ECE-F8D297DD65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79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2021 – 64% under 40</a:t>
            </a:r>
            <a:br>
              <a:rPr lang="en-US" sz="1200" dirty="0"/>
            </a:br>
            <a:r>
              <a:rPr lang="en-US" sz="1200" dirty="0"/>
              <a:t>2020 – 69% under 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068EA-2E62-4975-B74B-866ED30BB7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81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370F1-A894-4781-9ECE-F8D297DD658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87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370F1-A894-4781-9ECE-F8D297DD658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16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Tahir New Zealand</a:t>
            </a:r>
          </a:p>
          <a:p>
            <a:r>
              <a:rPr lang="en-US" dirty="0"/>
              <a:t>Agre – Nigeria, IITA</a:t>
            </a:r>
          </a:p>
          <a:p>
            <a:r>
              <a:rPr lang="en-US" dirty="0"/>
              <a:t>Taniguti – TAMU</a:t>
            </a:r>
          </a:p>
          <a:p>
            <a:r>
              <a:rPr lang="en-US" dirty="0"/>
              <a:t>Navarro – Wageningen</a:t>
            </a:r>
          </a:p>
          <a:p>
            <a:r>
              <a:rPr lang="en-US" dirty="0" err="1"/>
              <a:t>Chizk</a:t>
            </a:r>
            <a:r>
              <a:rPr lang="en-US" dirty="0"/>
              <a:t> – U 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068EA-2E62-4975-B74B-866ED30BB70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26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Tahir New Zealand</a:t>
            </a:r>
          </a:p>
          <a:p>
            <a:r>
              <a:rPr lang="en-US" dirty="0"/>
              <a:t>Agre – Nigeria, IITA</a:t>
            </a:r>
          </a:p>
          <a:p>
            <a:r>
              <a:rPr lang="en-US" dirty="0"/>
              <a:t>Taniguti – TAMU</a:t>
            </a:r>
          </a:p>
          <a:p>
            <a:r>
              <a:rPr lang="en-US" dirty="0"/>
              <a:t>Navarro – Wageningen</a:t>
            </a:r>
          </a:p>
          <a:p>
            <a:r>
              <a:rPr lang="en-US" dirty="0" err="1"/>
              <a:t>Chizk</a:t>
            </a:r>
            <a:r>
              <a:rPr lang="en-US" dirty="0"/>
              <a:t> – U 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068EA-2E62-4975-B74B-866ED30BB70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1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Tahir New Zealand</a:t>
            </a:r>
          </a:p>
          <a:p>
            <a:r>
              <a:rPr lang="en-US" dirty="0"/>
              <a:t>Agre – Nigeria, IITA</a:t>
            </a:r>
          </a:p>
          <a:p>
            <a:r>
              <a:rPr lang="en-US" dirty="0"/>
              <a:t>Taniguti – TAMU</a:t>
            </a:r>
          </a:p>
          <a:p>
            <a:r>
              <a:rPr lang="en-US" dirty="0"/>
              <a:t>Navarro – Wageningen</a:t>
            </a:r>
          </a:p>
          <a:p>
            <a:r>
              <a:rPr lang="en-US" dirty="0" err="1"/>
              <a:t>Chizk</a:t>
            </a:r>
            <a:r>
              <a:rPr lang="en-US" dirty="0"/>
              <a:t> – U 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068EA-2E62-4975-B74B-866ED30BB70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36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370F1-A894-4781-9ECE-F8D297DD658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66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Tahir New Zealand</a:t>
            </a:r>
          </a:p>
          <a:p>
            <a:r>
              <a:rPr lang="en-US" dirty="0"/>
              <a:t>Agre – Nigeria, IITA</a:t>
            </a:r>
          </a:p>
          <a:p>
            <a:r>
              <a:rPr lang="en-US" dirty="0"/>
              <a:t>Taniguti – TAMU</a:t>
            </a:r>
          </a:p>
          <a:p>
            <a:r>
              <a:rPr lang="en-US" dirty="0"/>
              <a:t>Navarro – Wageningen</a:t>
            </a:r>
          </a:p>
          <a:p>
            <a:r>
              <a:rPr lang="en-US" dirty="0" err="1"/>
              <a:t>Chizk</a:t>
            </a:r>
            <a:r>
              <a:rPr lang="en-US" dirty="0"/>
              <a:t> – U 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068EA-2E62-4975-B74B-866ED30BB70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99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09727-23C0-4475-A632-CDC3CE64D1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9" y="1514104"/>
            <a:ext cx="9144000" cy="183884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Example Title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AD5692-87AE-4BF8-8526-167C7D0529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3768293"/>
            <a:ext cx="9144000" cy="69089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7777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Example subheading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63B8536-2051-434B-AC23-0AE3D2BAE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3878" y="6170772"/>
            <a:ext cx="4644242" cy="4750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870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17C8F-4D77-4952-AC01-7FD29B991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566916-F4C8-4E0E-AE02-C72724C1A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740B7-E7E1-4057-A280-725F5677C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44191" y="6176963"/>
            <a:ext cx="4703618" cy="475012"/>
          </a:xfrm>
        </p:spPr>
        <p:txBody>
          <a:bodyPr/>
          <a:lstStyle/>
          <a:p>
            <a:r>
              <a:rPr lang="en-US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41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E3A7FE-C846-4103-9D94-F69FB0C561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8C35A9-09D7-462A-AFCF-874DEC8C3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93B24-C647-4788-9CF2-4598248B8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6848" y="6176963"/>
            <a:ext cx="4638304" cy="475012"/>
          </a:xfrm>
        </p:spPr>
        <p:txBody>
          <a:bodyPr/>
          <a:lstStyle/>
          <a:p>
            <a:r>
              <a:rPr lang="en-US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964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B502C-82CD-44CB-B0E7-5E97E47FC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E224C1-676C-49DA-9D5A-402493F7C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522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57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6EA65-C063-4A9B-8B82-1D75DAA65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A8D10-5C12-4CB0-8C80-816E363B6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5749" y="6178922"/>
            <a:ext cx="5000501" cy="427512"/>
          </a:xfrm>
        </p:spPr>
        <p:txBody>
          <a:bodyPr/>
          <a:lstStyle>
            <a:lvl1pPr>
              <a:defRPr>
                <a:solidFill>
                  <a:srgbClr val="23294C"/>
                </a:solidFill>
              </a:defRPr>
            </a:lvl1pPr>
          </a:lstStyle>
          <a:p>
            <a:r>
              <a:rPr lang="en-US" dirty="0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1F6997-20F9-4CB3-BB90-9F5EE3FBF4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811338"/>
            <a:ext cx="10515600" cy="3983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8568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66CD5-43DA-458A-8192-758E2512E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AE73A-B63A-47A8-8620-DC1C4B577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06BE9-3094-40F6-80B8-1A08F1C6B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2014" y="6181872"/>
            <a:ext cx="4907972" cy="516618"/>
          </a:xfrm>
        </p:spPr>
        <p:txBody>
          <a:bodyPr anchor="ctr"/>
          <a:lstStyle>
            <a:lvl1pPr>
              <a:defRPr sz="1000">
                <a:solidFill>
                  <a:srgbClr val="23294C"/>
                </a:solidFill>
              </a:defRPr>
            </a:lvl1pPr>
          </a:lstStyle>
          <a:p>
            <a:r>
              <a:rPr lang="en-US" dirty="0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598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222D2-22AE-4A9B-866E-A6270AAB4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64280-F6CE-4366-874B-455F5D35EC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1AF851-02C2-44F6-BA7C-EC7B57E15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23FA4-FC3F-406A-98DE-FDE3378BA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92682" y="6249410"/>
            <a:ext cx="4606636" cy="486929"/>
          </a:xfrm>
        </p:spPr>
        <p:txBody>
          <a:bodyPr/>
          <a:lstStyle/>
          <a:p>
            <a:r>
              <a:rPr lang="en-US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049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4510D-A90A-4DE2-BD70-A2A6C560A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F0A3C-7629-426F-955D-9DEBA4252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21FFAF-17E3-4962-BD71-5F3C35B73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83F792-90E7-44CB-B618-DDB9D1732A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3B9E64-4EE1-4EB6-81F0-26FF6BD4E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4C5F0F-B761-4F38-9D39-2421597F9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0128" y="6189663"/>
            <a:ext cx="4691743" cy="556594"/>
          </a:xfrm>
        </p:spPr>
        <p:txBody>
          <a:bodyPr/>
          <a:lstStyle/>
          <a:p>
            <a:r>
              <a:rPr lang="en-US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14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FEA73-597C-4039-9044-2F3B47AE6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51B6A4-FD51-4222-8F11-A84B13EE8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3097" y="6143285"/>
            <a:ext cx="4685805" cy="518122"/>
          </a:xfrm>
        </p:spPr>
        <p:txBody>
          <a:bodyPr/>
          <a:lstStyle/>
          <a:p>
            <a:r>
              <a:rPr lang="en-US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714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BF9C27-FC98-4B37-9235-AD0664EE1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47159" y="6163293"/>
            <a:ext cx="4697681" cy="529997"/>
          </a:xfrm>
        </p:spPr>
        <p:txBody>
          <a:bodyPr/>
          <a:lstStyle/>
          <a:p>
            <a:r>
              <a:rPr lang="en-US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056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7EA33-BC8F-4256-A67E-3E74FC9FD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8F16F-A04B-4207-AF17-C828E5D34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17547-DBF9-4F1E-89BF-35084A377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3CCBE7-9DBB-4D6C-B515-B8DC00052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4972" y="6147676"/>
            <a:ext cx="4662055" cy="506247"/>
          </a:xfrm>
        </p:spPr>
        <p:txBody>
          <a:bodyPr/>
          <a:lstStyle/>
          <a:p>
            <a:r>
              <a:rPr lang="en-US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47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B527A-F381-4E55-B2D7-1995FDE30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EA5315-46AE-480C-BC53-222E885D27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CAE5E3-931D-494B-B82C-92754115E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5365C-3093-4F3D-82CC-7F5DD4338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08565" y="6138770"/>
            <a:ext cx="4774870" cy="524060"/>
          </a:xfrm>
        </p:spPr>
        <p:txBody>
          <a:bodyPr/>
          <a:lstStyle/>
          <a:p>
            <a:r>
              <a:rPr lang="en-US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764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97DECAD-5417-4923-A8B5-A5228FDB3D1F}"/>
              </a:ext>
            </a:extLst>
          </p:cNvPr>
          <p:cNvSpPr/>
          <p:nvPr userDrawn="1"/>
        </p:nvSpPr>
        <p:spPr>
          <a:xfrm>
            <a:off x="0" y="5974081"/>
            <a:ext cx="12192000" cy="8839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83841E-0394-48EC-96D2-7A8060DF6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A3C3F-BC96-4C34-8DB3-C38F61190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0CE26-0BCB-4685-95FC-8254DE5E14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3879" y="6163751"/>
            <a:ext cx="4644242" cy="47501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rgbClr val="23294C"/>
                </a:solidFill>
              </a:defRPr>
            </a:lvl1pPr>
          </a:lstStyle>
          <a:p>
            <a:r>
              <a:rPr lang="en-US" dirty="0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7BE50C0-536C-43C5-BF81-ACC7DADA472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69" y="5937542"/>
            <a:ext cx="1887310" cy="95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4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3294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329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329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3294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329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jpeg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g"/><Relationship Id="rId3" Type="http://schemas.openxmlformats.org/officeDocument/2006/relationships/image" Target="../media/image5.emf"/><Relationship Id="rId7" Type="http://schemas.openxmlformats.org/officeDocument/2006/relationships/image" Target="../media/image5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4.jpg"/><Relationship Id="rId5" Type="http://schemas.openxmlformats.org/officeDocument/2006/relationships/image" Target="../media/image63.emf"/><Relationship Id="rId4" Type="http://schemas.openxmlformats.org/officeDocument/2006/relationships/image" Target="../media/image62.emf"/><Relationship Id="rId9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8.jpg"/><Relationship Id="rId5" Type="http://schemas.openxmlformats.org/officeDocument/2006/relationships/image" Target="../media/image64.jpg"/><Relationship Id="rId4" Type="http://schemas.openxmlformats.org/officeDocument/2006/relationships/image" Target="../media/image6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19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36.png"/><Relationship Id="rId21" Type="http://schemas.openxmlformats.org/officeDocument/2006/relationships/image" Target="../media/image5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5" Type="http://schemas.openxmlformats.org/officeDocument/2006/relationships/image" Target="../media/image4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24" Type="http://schemas.openxmlformats.org/officeDocument/2006/relationships/image" Target="../media/image57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10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AA5E-E8C6-4A8A-9B68-38DE31619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742" y="538032"/>
            <a:ext cx="11000509" cy="887609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Tools for Genomics-Assisted Breeding of Polyploids: Development of a Community Resource	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38BEFA3-C00B-4D5B-AC8D-8D48570A0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8715" y="6175330"/>
            <a:ext cx="4994564" cy="365125"/>
          </a:xfrm>
        </p:spPr>
        <p:txBody>
          <a:bodyPr/>
          <a:lstStyle/>
          <a:p>
            <a:r>
              <a:rPr lang="en-US" dirty="0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DAA3B23-D53B-406E-9F48-4A7D91A6F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25" y="2291179"/>
            <a:ext cx="8020049" cy="4066713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A283843-A49D-4428-9479-EB5A2DB37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674" y="5943499"/>
            <a:ext cx="2743502" cy="91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86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D7141-7689-4CCC-B87F-C88978EFA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Participant Expertise Represented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03C7165-40B6-4C4B-A15F-A938DC065E56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771525" y="15589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65C56-2AD5-46DA-B985-4361ABE73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8718" y="6176963"/>
            <a:ext cx="4994564" cy="365125"/>
          </a:xfrm>
        </p:spPr>
        <p:txBody>
          <a:bodyPr/>
          <a:lstStyle/>
          <a:p>
            <a:r>
              <a:rPr lang="en-US" dirty="0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D122791-800E-4A3F-9DE7-D5579E522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228" y="5943499"/>
            <a:ext cx="2743502" cy="91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37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D7141-7689-4CCC-B87F-C88978EFA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Crops Represented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03C7165-40B6-4C4B-A15F-A938DC065E56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771525" y="15589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65C56-2AD5-46DA-B985-4361ABE73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8718" y="6176963"/>
            <a:ext cx="4994564" cy="365125"/>
          </a:xfrm>
        </p:spPr>
        <p:txBody>
          <a:bodyPr/>
          <a:lstStyle/>
          <a:p>
            <a:r>
              <a:rPr lang="en-US" dirty="0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40BD66D-3B31-48B0-95A9-B35864253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328" y="5943499"/>
            <a:ext cx="2743502" cy="91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30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D7141-7689-4CCC-B87F-C88978EFA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Ploidy Levels Represented</a:t>
            </a:r>
            <a:br>
              <a:rPr lang="en-US" dirty="0"/>
            </a:br>
            <a:r>
              <a:rPr lang="en-US" sz="2800" dirty="0"/>
              <a:t>Frequently work on multiple ploidy levels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03C7165-40B6-4C4B-A15F-A938DC065E56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771525" y="15589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65C56-2AD5-46DA-B985-4361ABE73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8718" y="6176963"/>
            <a:ext cx="4994564" cy="365125"/>
          </a:xfrm>
        </p:spPr>
        <p:txBody>
          <a:bodyPr/>
          <a:lstStyle/>
          <a:p>
            <a:r>
              <a:rPr lang="en-US" dirty="0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E2A43A0-20B1-470A-9ABE-0884B31CE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493" y="5943499"/>
            <a:ext cx="2743502" cy="91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13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9EE3E4-51B0-457A-BF5B-FFD88FBA59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Use of software?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E8121C9-6B1B-456F-913D-61EF8DFA4C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AFFD03-3760-4297-9A5C-75619E259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BDE7BF1-1A7F-4185-B147-C8F819973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413" y="6019749"/>
            <a:ext cx="2743502" cy="91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D7141-7689-4CCC-B87F-C88978EFA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Software Familiarity</a:t>
            </a:r>
            <a:br>
              <a:rPr lang="en-US" dirty="0"/>
            </a:br>
            <a:r>
              <a:rPr lang="en-US" sz="2700" dirty="0"/>
              <a:t>2021 – average of 10% familiar with the software</a:t>
            </a:r>
            <a:br>
              <a:rPr lang="en-US" dirty="0"/>
            </a:br>
            <a:r>
              <a:rPr lang="en-US" sz="2700" dirty="0"/>
              <a:t>2022</a:t>
            </a:r>
            <a:r>
              <a:rPr lang="en-US" dirty="0"/>
              <a:t> - </a:t>
            </a:r>
            <a:r>
              <a:rPr lang="en-US" sz="2700" dirty="0"/>
              <a:t>Average of 21% familiar with the software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03C7165-40B6-4C4B-A15F-A938DC065E56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771525" y="15589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65C56-2AD5-46DA-B985-4361ABE73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8718" y="6176963"/>
            <a:ext cx="4994564" cy="365125"/>
          </a:xfrm>
        </p:spPr>
        <p:txBody>
          <a:bodyPr/>
          <a:lstStyle/>
          <a:p>
            <a:r>
              <a:rPr lang="en-US" dirty="0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9441A5B-0A74-4F8F-8C02-B071E53D1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812" y="5943499"/>
            <a:ext cx="2743502" cy="91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01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C347DD6-D2AF-4174-AF3B-83356E4020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Use of Genomics-Assisted Breeding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9C51750-EAD3-4C70-8EDC-09ED4DD035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Is it increasing?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6CCD5A-D6A1-4CBF-B6D3-61C264092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61008E6-A752-4BC6-A14D-AC161295C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976" y="5943499"/>
            <a:ext cx="2743502" cy="91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73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D7141-7689-4CCC-B87F-C88978EFA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Molecular marker use – Parental selection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03C7165-40B6-4C4B-A15F-A938DC065E56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771525" y="15589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65C56-2AD5-46DA-B985-4361ABE73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8718" y="6176963"/>
            <a:ext cx="4994564" cy="365125"/>
          </a:xfrm>
        </p:spPr>
        <p:txBody>
          <a:bodyPr/>
          <a:lstStyle/>
          <a:p>
            <a:r>
              <a:rPr lang="en-US" dirty="0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8983CB0-13DD-4C02-A3A2-4B52AC398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686" y="5943499"/>
            <a:ext cx="2743502" cy="91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91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D7141-7689-4CCC-B87F-C88978EFA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Molecular marker use – Seedling selection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03C7165-40B6-4C4B-A15F-A938DC065E5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56630211"/>
              </p:ext>
            </p:extLst>
          </p:nvPr>
        </p:nvGraphicFramePr>
        <p:xfrm>
          <a:off x="753770" y="1253331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65C56-2AD5-46DA-B985-4361ABE73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8718" y="6176963"/>
            <a:ext cx="4994564" cy="365125"/>
          </a:xfrm>
        </p:spPr>
        <p:txBody>
          <a:bodyPr/>
          <a:lstStyle/>
          <a:p>
            <a:r>
              <a:rPr lang="en-US" dirty="0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C890FF4-7539-44B9-A56E-04A7EC30C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042" y="5943499"/>
            <a:ext cx="2743502" cy="91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87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D7141-7689-4CCC-B87F-C88978EFA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Molecular marker use – Genomic selection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03C7165-40B6-4C4B-A15F-A938DC065E56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619125" y="1149350"/>
          <a:ext cx="1095375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65C56-2AD5-46DA-B985-4361ABE73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8718" y="6176963"/>
            <a:ext cx="4994564" cy="365125"/>
          </a:xfrm>
        </p:spPr>
        <p:txBody>
          <a:bodyPr/>
          <a:lstStyle/>
          <a:p>
            <a:r>
              <a:rPr lang="en-US" dirty="0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96CC1B4-A589-49A5-9A43-CF2AD9C62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451" y="5943499"/>
            <a:ext cx="2743502" cy="91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22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16461-160A-472C-A95C-A74C02935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26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Computation Sessions</a:t>
            </a:r>
            <a:br>
              <a:rPr lang="en-US" b="1" dirty="0"/>
            </a:br>
            <a:r>
              <a:rPr lang="en-US" b="1" dirty="0"/>
              <a:t>December 7</a:t>
            </a:r>
            <a:r>
              <a:rPr lang="en-US" b="1" baseline="30000" dirty="0"/>
              <a:t>th</a:t>
            </a:r>
            <a:r>
              <a:rPr lang="en-US" b="1" dirty="0"/>
              <a:t>, 14</a:t>
            </a:r>
            <a:r>
              <a:rPr lang="en-US" b="1" baseline="30000" dirty="0"/>
              <a:t>th</a:t>
            </a:r>
            <a:r>
              <a:rPr lang="en-US" b="1" dirty="0"/>
              <a:t>, and 21</a:t>
            </a:r>
            <a:r>
              <a:rPr lang="en-US" b="1" baseline="30000" dirty="0"/>
              <a:t>st</a:t>
            </a:r>
            <a:r>
              <a:rPr lang="en-US" b="1" dirty="0"/>
              <a:t> </a:t>
            </a:r>
            <a:r>
              <a:rPr lang="en-US" b="1" baseline="30000" dirty="0"/>
              <a:t> </a:t>
            </a:r>
            <a:br>
              <a:rPr lang="en-US" b="1" baseline="30000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9F945-8F11-4BA0-9A7C-DD7A3A235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974" y="1547608"/>
            <a:ext cx="6632015" cy="4595555"/>
          </a:xfrm>
        </p:spPr>
        <p:txBody>
          <a:bodyPr>
            <a:normAutofit/>
          </a:bodyPr>
          <a:lstStyle/>
          <a:p>
            <a:r>
              <a:rPr lang="en-US" sz="3500" b="1" dirty="0"/>
              <a:t>Consultants</a:t>
            </a:r>
          </a:p>
          <a:p>
            <a:pPr lvl="1"/>
            <a:r>
              <a:rPr lang="en-US" sz="3000" b="1" dirty="0"/>
              <a:t>Maria Caraza-Harter</a:t>
            </a:r>
          </a:p>
          <a:p>
            <a:pPr lvl="1"/>
            <a:r>
              <a:rPr lang="en-US" sz="3000" b="1" dirty="0"/>
              <a:t>Gabriel Gesteira</a:t>
            </a:r>
          </a:p>
          <a:p>
            <a:pPr lvl="1"/>
            <a:r>
              <a:rPr lang="en-US" sz="3000" b="1" dirty="0"/>
              <a:t>Jeekin Lau</a:t>
            </a:r>
          </a:p>
          <a:p>
            <a:pPr lvl="1"/>
            <a:r>
              <a:rPr lang="en-US" sz="3000" b="1" dirty="0"/>
              <a:t>Cristiane </a:t>
            </a:r>
            <a:r>
              <a:rPr lang="en-US" sz="3000" b="1" dirty="0" err="1"/>
              <a:t>Taniguti</a:t>
            </a:r>
            <a:endParaRPr lang="en-US" sz="3000" b="1" dirty="0"/>
          </a:p>
          <a:p>
            <a:r>
              <a:rPr lang="en-US" sz="3500" b="1" dirty="0"/>
              <a:t>Question and Answers</a:t>
            </a:r>
          </a:p>
          <a:p>
            <a:pPr lvl="1"/>
            <a:r>
              <a:rPr lang="en-US" sz="3000" b="1" dirty="0"/>
              <a:t>Slack channel</a:t>
            </a:r>
          </a:p>
          <a:p>
            <a:pPr lvl="1"/>
            <a:r>
              <a:rPr lang="en-US" sz="3000" b="1" dirty="0"/>
              <a:t>Software installation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374470-A490-4777-98ED-3D9065C3A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2523" y="2189019"/>
            <a:ext cx="1704498" cy="17971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B01BF1-1824-4781-BDD9-DADF3EE17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8547" y="4273442"/>
            <a:ext cx="2006843" cy="20126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477361-CFE1-46F7-9C77-90A9BE999F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8547" y="2117187"/>
            <a:ext cx="1375893" cy="20126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EE3699-35FB-429C-837F-695CE0E423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9134" y="4257271"/>
            <a:ext cx="1885892" cy="1885892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3FFE231-FA64-4E42-B4B9-893ED17FA1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249" y="6035624"/>
            <a:ext cx="2743502" cy="91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90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C1325-A6DD-454F-913A-9757FDEDB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Introduction: Tools for Genomics-Assisted Breeding in Polyploids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E112BD-3BD2-4007-BBF0-EAD7403B3A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76835" y="1690689"/>
            <a:ext cx="3044184" cy="423764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968B90-DF26-45BB-978F-CA9A30C31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0600" y="1930473"/>
            <a:ext cx="6273200" cy="3599316"/>
          </a:xfrm>
        </p:spPr>
        <p:txBody>
          <a:bodyPr>
            <a:normAutofit/>
          </a:bodyPr>
          <a:lstStyle/>
          <a:p>
            <a:r>
              <a:rPr lang="en-US" b="1" dirty="0"/>
              <a:t>David Byrne</a:t>
            </a:r>
          </a:p>
          <a:p>
            <a:pPr lvl="1"/>
            <a:r>
              <a:rPr lang="en-US" b="1" dirty="0"/>
              <a:t>Professor </a:t>
            </a:r>
          </a:p>
          <a:p>
            <a:pPr lvl="1"/>
            <a:r>
              <a:rPr lang="en-US" b="1" dirty="0" err="1"/>
              <a:t>Basye</a:t>
            </a:r>
            <a:r>
              <a:rPr lang="en-US" b="1" dirty="0"/>
              <a:t> Endowed Chair in Rose Genetics</a:t>
            </a:r>
          </a:p>
          <a:p>
            <a:pPr lvl="1"/>
            <a:r>
              <a:rPr lang="en-US" b="1" dirty="0"/>
              <a:t>Rosa and Prunus Breeding</a:t>
            </a:r>
          </a:p>
          <a:p>
            <a:r>
              <a:rPr lang="en-US" b="1" dirty="0"/>
              <a:t>Texas A&amp;M University</a:t>
            </a:r>
          </a:p>
          <a:p>
            <a:pPr lvl="1"/>
            <a:r>
              <a:rPr lang="en-US" b="1" dirty="0"/>
              <a:t>Horticultural Sciences</a:t>
            </a:r>
          </a:p>
          <a:p>
            <a:pPr lvl="1"/>
            <a:r>
              <a:rPr lang="en-US" b="1" dirty="0"/>
              <a:t>College Station, TX</a:t>
            </a:r>
          </a:p>
          <a:p>
            <a:r>
              <a:rPr lang="en-US" b="1" dirty="0"/>
              <a:t>Toolsforpolyploids@tamu.edu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BC198DFC-C4E5-4C79-8D24-1665288024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328" y="5943499"/>
            <a:ext cx="2743502" cy="9145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216207-AED5-4723-965E-7190C6A6F91D}"/>
              </a:ext>
            </a:extLst>
          </p:cNvPr>
          <p:cNvSpPr txBox="1"/>
          <p:nvPr/>
        </p:nvSpPr>
        <p:spPr>
          <a:xfrm>
            <a:off x="3046521" y="6277431"/>
            <a:ext cx="609895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82589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887FDC-1C21-42EE-A366-DD660C4DA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09" y="189272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Tools for Polyploids Training Workshop </a:t>
            </a:r>
            <a:br>
              <a:rPr lang="en-US" dirty="0"/>
            </a:br>
            <a:r>
              <a:rPr lang="en-US" dirty="0"/>
              <a:t>Elements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CFBCC57-5489-4E52-8838-8B37043A4E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6430" y="1587282"/>
            <a:ext cx="6107837" cy="4726854"/>
          </a:xfrm>
        </p:spPr>
        <p:txBody>
          <a:bodyPr>
            <a:normAutofit/>
          </a:bodyPr>
          <a:lstStyle/>
          <a:p>
            <a:r>
              <a:rPr lang="en-US" sz="3600" b="1" dirty="0"/>
              <a:t>Major Training Presentations</a:t>
            </a:r>
          </a:p>
          <a:p>
            <a:pPr lvl="1"/>
            <a:r>
              <a:rPr lang="en-US" sz="3200" b="1" dirty="0"/>
              <a:t>Software Updates (13</a:t>
            </a:r>
            <a:r>
              <a:rPr lang="en-US" sz="3200" b="1" baseline="30000" dirty="0"/>
              <a:t>th</a:t>
            </a:r>
            <a:r>
              <a:rPr lang="en-US" sz="3200" b="1" dirty="0"/>
              <a:t>)</a:t>
            </a:r>
          </a:p>
          <a:p>
            <a:pPr lvl="2"/>
            <a:r>
              <a:rPr lang="en-US" sz="2800" b="1" dirty="0"/>
              <a:t>Mapping and QTL software</a:t>
            </a:r>
          </a:p>
          <a:p>
            <a:pPr lvl="2"/>
            <a:r>
              <a:rPr lang="en-US" sz="2800" b="1" dirty="0"/>
              <a:t>Comparison of software</a:t>
            </a:r>
          </a:p>
          <a:p>
            <a:pPr lvl="1"/>
            <a:r>
              <a:rPr lang="en-US" sz="3200" b="1" dirty="0"/>
              <a:t>New Software (14</a:t>
            </a:r>
            <a:r>
              <a:rPr lang="en-US" sz="3200" b="1" baseline="30000" dirty="0"/>
              <a:t>th</a:t>
            </a:r>
            <a:r>
              <a:rPr lang="en-US" sz="3200" b="1" dirty="0"/>
              <a:t>)</a:t>
            </a:r>
          </a:p>
          <a:p>
            <a:pPr lvl="2"/>
            <a:r>
              <a:rPr lang="en-US" sz="2800" b="1" dirty="0"/>
              <a:t>Simulation Tools</a:t>
            </a:r>
          </a:p>
          <a:p>
            <a:pPr lvl="2"/>
            <a:r>
              <a:rPr lang="en-US" sz="2800" b="1" dirty="0"/>
              <a:t>Haplotype Assembly</a:t>
            </a:r>
          </a:p>
          <a:p>
            <a:pPr lvl="2"/>
            <a:r>
              <a:rPr lang="en-US" sz="2800" b="1" dirty="0"/>
              <a:t>Genomic Selection</a:t>
            </a:r>
          </a:p>
          <a:p>
            <a:pPr lvl="1"/>
            <a:r>
              <a:rPr lang="en-US" sz="3200" b="1" dirty="0"/>
              <a:t>Office Hours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33A04-B0F6-4B3F-80F1-10717F283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92682" y="6249410"/>
            <a:ext cx="4606636" cy="486929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This project is funded by USDA NIFA Specialty Crop Research Initiative Award # 2020-51181-32156 (09/01/20 - 08/31/24)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2C0931-1C98-4E07-A69D-B0FD6C4AB4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970" y="1514835"/>
            <a:ext cx="5181600" cy="4351338"/>
          </a:xfrm>
        </p:spPr>
        <p:txBody>
          <a:bodyPr>
            <a:normAutofit/>
          </a:bodyPr>
          <a:lstStyle/>
          <a:p>
            <a:r>
              <a:rPr lang="en-US" sz="3600" b="1" dirty="0"/>
              <a:t>User Interactions	</a:t>
            </a:r>
          </a:p>
          <a:p>
            <a:pPr lvl="1"/>
            <a:r>
              <a:rPr lang="en-US" sz="3200" b="1" dirty="0"/>
              <a:t>Oral </a:t>
            </a:r>
            <a:r>
              <a:rPr lang="en-US" sz="3200" b="1" dirty="0" err="1"/>
              <a:t>presntations</a:t>
            </a:r>
            <a:r>
              <a:rPr lang="en-US" sz="3200" b="1" dirty="0"/>
              <a:t> (9)</a:t>
            </a:r>
          </a:p>
          <a:p>
            <a:pPr lvl="1"/>
            <a:r>
              <a:rPr lang="en-US" sz="3200" b="1" dirty="0"/>
              <a:t>Poster presentations (16)</a:t>
            </a:r>
          </a:p>
          <a:p>
            <a:pPr lvl="1"/>
            <a:endParaRPr lang="en-US" sz="3200" b="1" dirty="0"/>
          </a:p>
          <a:p>
            <a:pPr lvl="1"/>
            <a:r>
              <a:rPr lang="en-US" sz="3200" b="1" dirty="0"/>
              <a:t>Increase networking within the polyploid breeding community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14C99671-F0DF-44BB-9938-A7CCB0F5E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919" y="5943499"/>
            <a:ext cx="2743502" cy="91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48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16461-160A-472C-A95C-A74C02935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Workshop Agenda – January 13th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9F945-8F11-4BA0-9A7C-DD7A3A235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712" y="2081692"/>
            <a:ext cx="8082961" cy="4088290"/>
          </a:xfrm>
        </p:spPr>
        <p:txBody>
          <a:bodyPr>
            <a:normAutofit fontScale="85000" lnSpcReduction="20000"/>
          </a:bodyPr>
          <a:lstStyle/>
          <a:p>
            <a:r>
              <a:rPr lang="en-US" sz="3500" b="1" dirty="0"/>
              <a:t>Introduction</a:t>
            </a:r>
          </a:p>
          <a:p>
            <a:pPr lvl="1"/>
            <a:r>
              <a:rPr lang="en-US" sz="3000" b="1" dirty="0"/>
              <a:t>David Byrne - Introduction</a:t>
            </a:r>
          </a:p>
          <a:p>
            <a:pPr lvl="1"/>
            <a:r>
              <a:rPr lang="en-US" sz="3000" b="1" dirty="0"/>
              <a:t>Dorrie Main, Delany Baum – Polyploid Community Resource website</a:t>
            </a:r>
            <a:endParaRPr lang="en-US" sz="3500" b="1" dirty="0"/>
          </a:p>
          <a:p>
            <a:r>
              <a:rPr lang="en-US" sz="3500" b="1" dirty="0"/>
              <a:t>Software Updates</a:t>
            </a:r>
          </a:p>
          <a:p>
            <a:pPr lvl="1"/>
            <a:r>
              <a:rPr lang="en-US" sz="3000" b="1" dirty="0"/>
              <a:t>Peter Bourke – polymapR/polyqtlR</a:t>
            </a:r>
          </a:p>
          <a:p>
            <a:pPr lvl="1"/>
            <a:r>
              <a:rPr lang="en-US" sz="3000" b="1" dirty="0"/>
              <a:t>Marcelo Mollinari – MAPpoly/QTLpoly</a:t>
            </a:r>
          </a:p>
          <a:p>
            <a:pPr lvl="1"/>
            <a:r>
              <a:rPr lang="en-US" sz="3000" b="1" dirty="0"/>
              <a:t>Jeff Endelman – GWASpoly</a:t>
            </a:r>
          </a:p>
          <a:p>
            <a:pPr lvl="1"/>
            <a:r>
              <a:rPr lang="en-US" sz="3000" b="1" dirty="0"/>
              <a:t>Jeekin Lau – Software comparisons</a:t>
            </a:r>
          </a:p>
          <a:p>
            <a:r>
              <a:rPr lang="en-US" sz="3500" b="1" dirty="0"/>
              <a:t>Office Hours</a:t>
            </a:r>
          </a:p>
          <a:p>
            <a:pPr lvl="1"/>
            <a:r>
              <a:rPr lang="en-US" sz="3000" b="1" dirty="0"/>
              <a:t>Breakout rooms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7B896E-80F3-45A1-88B1-6E26B7DA3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133" y="2321750"/>
            <a:ext cx="1058017" cy="14728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878DF0-0924-49A7-8A19-89885FDBB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5784" y="2360490"/>
            <a:ext cx="1636454" cy="14728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068B77-BBF6-4145-95D9-3EA83659B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2486" y="4052292"/>
            <a:ext cx="1256313" cy="1325410"/>
          </a:xfrm>
          <a:prstGeom prst="rect">
            <a:avLst/>
          </a:prstGeom>
        </p:spPr>
      </p:pic>
      <p:pic>
        <p:nvPicPr>
          <p:cNvPr id="9" name="Content Placeholder 7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A5674E86-36F1-4C0A-BA0F-FE5BA5BBBB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0627" y="4112097"/>
            <a:ext cx="1256312" cy="1256312"/>
          </a:xfrm>
          <a:prstGeom prst="rect">
            <a:avLst/>
          </a:prstGeom>
        </p:spPr>
      </p:pic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79C9C1F6-5439-4485-BDF8-0D0EA8517F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96638" y="4112097"/>
            <a:ext cx="1395362" cy="1399372"/>
          </a:xfrm>
          <a:prstGeom prst="rect">
            <a:avLst/>
          </a:prstGeom>
        </p:spPr>
      </p:pic>
      <p:pic>
        <p:nvPicPr>
          <p:cNvPr id="11" name="image14.jpg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4915ECB4-1D29-49C8-9CDA-BB4A84FC5574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9148603" y="2290291"/>
            <a:ext cx="1052409" cy="1472808"/>
          </a:xfrm>
          <a:prstGeom prst="rect">
            <a:avLst/>
          </a:prstGeom>
          <a:ln/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39009799-D880-4D2D-B5B9-5700E1D70E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919" y="5943499"/>
            <a:ext cx="2743502" cy="9145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F2D8E45-1510-4A23-B248-BADB4D1FFC00}"/>
              </a:ext>
            </a:extLst>
          </p:cNvPr>
          <p:cNvSpPr txBox="1"/>
          <p:nvPr/>
        </p:nvSpPr>
        <p:spPr>
          <a:xfrm>
            <a:off x="2930961" y="6185305"/>
            <a:ext cx="609895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95465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E0989-5CF6-41BF-9757-4719657C0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Workshop Agenda – January 13</a:t>
            </a:r>
            <a:r>
              <a:rPr lang="en-US" baseline="30000" dirty="0"/>
              <a:t>th</a:t>
            </a:r>
            <a:br>
              <a:rPr lang="en-US" dirty="0"/>
            </a:br>
            <a:r>
              <a:rPr lang="en-US" dirty="0"/>
              <a:t>User presentations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76C5F83-DD87-41E7-B410-5B54EA6C5F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196934"/>
              </p:ext>
            </p:extLst>
          </p:nvPr>
        </p:nvGraphicFramePr>
        <p:xfrm>
          <a:off x="419450" y="1825625"/>
          <a:ext cx="10934350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3691">
                  <a:extLst>
                    <a:ext uri="{9D8B030D-6E8A-4147-A177-3AD203B41FA5}">
                      <a16:colId xmlns:a16="http://schemas.microsoft.com/office/drawing/2014/main" val="3984413767"/>
                    </a:ext>
                  </a:extLst>
                </a:gridCol>
                <a:gridCol w="8870659">
                  <a:extLst>
                    <a:ext uri="{9D8B030D-6E8A-4147-A177-3AD203B41FA5}">
                      <a16:colId xmlns:a16="http://schemas.microsoft.com/office/drawing/2014/main" val="3568519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Author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3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Jibran</a:t>
                      </a:r>
                      <a:r>
                        <a:rPr lang="en-US" b="1" dirty="0"/>
                        <a:t> Tahir et 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Genetic Maze for polygenic traits in heterozygous polyploid kiwifruit populations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668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Paterne Agre et 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Identification of QTLs controlling resistance to anthracnose disease in water yam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940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Cris Taniguti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Reads2Map: Practical and reproducible workflows to build linkage maps from sequencing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570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Alejandro Thérèse Navarro et 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Smooth Descent: a ploidy-agnostic algorithm to improve linkage mapping in the presence of genotyping errors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419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Mason </a:t>
                      </a:r>
                      <a:r>
                        <a:rPr lang="en-US" b="1" dirty="0" err="1"/>
                        <a:t>Chizk</a:t>
                      </a:r>
                      <a:r>
                        <a:rPr lang="en-US" b="1" dirty="0"/>
                        <a:t> et 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Novel genomic resources enable association mapping in tetraploid blackberry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724788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D8AA85-0537-4D6D-8858-078E12A95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2A39DFE-8C06-487B-9104-57A416259B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941" y="5943499"/>
            <a:ext cx="2743502" cy="91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73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E0989-5CF6-41BF-9757-4719657C0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301" y="5667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Workshop Agenda – January 13</a:t>
            </a:r>
            <a:r>
              <a:rPr lang="en-US" baseline="30000" dirty="0"/>
              <a:t>th</a:t>
            </a:r>
            <a:br>
              <a:rPr lang="en-US" dirty="0"/>
            </a:br>
            <a:r>
              <a:rPr lang="en-US" dirty="0"/>
              <a:t>Poster presentations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76C5F83-DD87-41E7-B410-5B54EA6C5F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3331977"/>
              </p:ext>
            </p:extLst>
          </p:nvPr>
        </p:nvGraphicFramePr>
        <p:xfrm>
          <a:off x="628825" y="1382236"/>
          <a:ext cx="10934350" cy="479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9156">
                  <a:extLst>
                    <a:ext uri="{9D8B030D-6E8A-4147-A177-3AD203B41FA5}">
                      <a16:colId xmlns:a16="http://schemas.microsoft.com/office/drawing/2014/main" val="3984413767"/>
                    </a:ext>
                  </a:extLst>
                </a:gridCol>
                <a:gridCol w="2502924">
                  <a:extLst>
                    <a:ext uri="{9D8B030D-6E8A-4147-A177-3AD203B41FA5}">
                      <a16:colId xmlns:a16="http://schemas.microsoft.com/office/drawing/2014/main" val="3936916101"/>
                    </a:ext>
                  </a:extLst>
                </a:gridCol>
                <a:gridCol w="7462270">
                  <a:extLst>
                    <a:ext uri="{9D8B030D-6E8A-4147-A177-3AD203B41FA5}">
                      <a16:colId xmlns:a16="http://schemas.microsoft.com/office/drawing/2014/main" val="3568519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Breakout</a:t>
                      </a:r>
                    </a:p>
                    <a:p>
                      <a:r>
                        <a:rPr lang="en-US" sz="1600" dirty="0"/>
                        <a:t>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Author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Title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3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#4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Simon </a:t>
                      </a:r>
                      <a:r>
                        <a:rPr lang="en-US" sz="1600" b="1" dirty="0" err="1"/>
                        <a:t>Fraher</a:t>
                      </a:r>
                      <a:r>
                        <a:rPr lang="en-US" sz="1600" b="1" dirty="0"/>
                        <a:t> et 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QTL analysis of the “Tanzania” x “Beauregard” </a:t>
                      </a:r>
                      <a:r>
                        <a:rPr lang="en-US" sz="1600" b="1" dirty="0" err="1"/>
                        <a:t>sweetpotato</a:t>
                      </a:r>
                      <a:r>
                        <a:rPr lang="en-US" sz="1600" b="1" dirty="0"/>
                        <a:t> mapping population for resistance to </a:t>
                      </a:r>
                      <a:r>
                        <a:rPr lang="en-US" sz="1600" b="1" i="1" dirty="0"/>
                        <a:t>Meloidogyne </a:t>
                      </a:r>
                      <a:r>
                        <a:rPr lang="en-US" sz="1600" b="1" i="1" dirty="0" err="1"/>
                        <a:t>enterolobii</a:t>
                      </a:r>
                      <a:endParaRPr lang="en-US" sz="16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668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#5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Jose Guillermo Chacon et 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Octoploid strawberry linkage map from reduced representation sequencing SNP markers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940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#6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Jeewan Pandey et 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Genomic prediction for yield and processing traits in the tetraploid potato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570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#7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Ao Jiao et 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Exploring the genetic control of potato tuber dormancy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419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#8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Ira Herniter and </a:t>
                      </a:r>
                      <a:r>
                        <a:rPr lang="en-US" sz="1600" b="1" dirty="0" err="1"/>
                        <a:t>Nicholi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Vorsa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Development of genomic resources for cultivated blueberry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724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#9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Beatriz Tome Gouveia et 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Improving </a:t>
                      </a:r>
                      <a:r>
                        <a:rPr lang="en-US" sz="1600" b="1" dirty="0" err="1"/>
                        <a:t>zoysiagrass</a:t>
                      </a:r>
                      <a:r>
                        <a:rPr lang="en-US" sz="1600" b="1" dirty="0"/>
                        <a:t> for drought tolerance across the southern USA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063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#10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Sanjeev Gautam et 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Genome-wide association study on potato tuber defects under heat stress</a:t>
                      </a:r>
                    </a:p>
                    <a:p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076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#11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Christopher Benson et 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Sequenced genomes of allotetraploid </a:t>
                      </a:r>
                      <a:r>
                        <a:rPr lang="en-US" sz="1600" b="1" i="1" dirty="0"/>
                        <a:t>Poa annua </a:t>
                      </a:r>
                      <a:r>
                        <a:rPr lang="en-US" sz="1600" b="1" dirty="0"/>
                        <a:t>and its diploid progenitors provide insight into the evaluation and breeding of versatile polyploid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882851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D8AA85-0537-4D6D-8858-078E12A95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66C25BC-DE03-4E6A-8977-D5DF6EA85D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818" y="6043423"/>
            <a:ext cx="2743502" cy="91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05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E0989-5CF6-41BF-9757-4719657C0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301" y="5667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Workshop Agenda – January 13</a:t>
            </a:r>
            <a:r>
              <a:rPr lang="en-US" baseline="30000" dirty="0"/>
              <a:t>th</a:t>
            </a:r>
            <a:br>
              <a:rPr lang="en-US" dirty="0"/>
            </a:br>
            <a:r>
              <a:rPr lang="en-US" dirty="0"/>
              <a:t>Poster presentations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76C5F83-DD87-41E7-B410-5B54EA6C5F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4250170"/>
              </p:ext>
            </p:extLst>
          </p:nvPr>
        </p:nvGraphicFramePr>
        <p:xfrm>
          <a:off x="628825" y="1382236"/>
          <a:ext cx="10934350" cy="437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9156">
                  <a:extLst>
                    <a:ext uri="{9D8B030D-6E8A-4147-A177-3AD203B41FA5}">
                      <a16:colId xmlns:a16="http://schemas.microsoft.com/office/drawing/2014/main" val="3984413767"/>
                    </a:ext>
                  </a:extLst>
                </a:gridCol>
                <a:gridCol w="2502924">
                  <a:extLst>
                    <a:ext uri="{9D8B030D-6E8A-4147-A177-3AD203B41FA5}">
                      <a16:colId xmlns:a16="http://schemas.microsoft.com/office/drawing/2014/main" val="3936916101"/>
                    </a:ext>
                  </a:extLst>
                </a:gridCol>
                <a:gridCol w="7462270">
                  <a:extLst>
                    <a:ext uri="{9D8B030D-6E8A-4147-A177-3AD203B41FA5}">
                      <a16:colId xmlns:a16="http://schemas.microsoft.com/office/drawing/2014/main" val="3568519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Breakout</a:t>
                      </a:r>
                    </a:p>
                    <a:p>
                      <a:r>
                        <a:rPr lang="en-US" sz="1600" dirty="0"/>
                        <a:t>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Author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Title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3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#12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Tessa </a:t>
                      </a:r>
                      <a:r>
                        <a:rPr lang="en-US" sz="1600" b="1" dirty="0" err="1"/>
                        <a:t>Hochhaus</a:t>
                      </a:r>
                      <a:r>
                        <a:rPr lang="en-US" sz="1600" b="1" dirty="0"/>
                        <a:t> et 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0" dirty="0"/>
                        <a:t>Development of a genotyping by sequencing pipeline in tetraploid rose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668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#13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Jeekin Lau et 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Identifying a rose germplasm panel to attain optimal SNP array genotype calling of small samples of genotyped individuals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940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#14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Liesl Bower-Jernigan et 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Unusual dalliances within the polyploid </a:t>
                      </a:r>
                      <a:r>
                        <a:rPr lang="en-US" sz="1600" b="1" i="1" dirty="0"/>
                        <a:t>Chrysanthemum </a:t>
                      </a:r>
                      <a:r>
                        <a:rPr lang="en-US" sz="1600" b="1" i="0" dirty="0"/>
                        <a:t>species </a:t>
                      </a:r>
                      <a:r>
                        <a:rPr lang="en-US" sz="1600" b="1" dirty="0"/>
                        <a:t>complex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570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#15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Haramrit Gill et 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Quantitative trait loci associated with flower color transition phenotype in tetraploid roses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419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#16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Michael Miller et 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Predicting length to width ratio, roundness, and compactness in potatoes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724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#17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Lindsay Clark et 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Multiploidy support in </a:t>
                      </a:r>
                      <a:r>
                        <a:rPr lang="en-US" sz="1600" b="1" dirty="0" err="1"/>
                        <a:t>polyRAD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063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#18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Cesar Medina et 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Increasing the prediction accuracy in genomic selection of complex traits using WGBLUP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076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#19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Felipe </a:t>
                      </a:r>
                      <a:r>
                        <a:rPr lang="en-US" sz="1600" b="1" dirty="0" err="1"/>
                        <a:t>Bitencourt</a:t>
                      </a:r>
                      <a:r>
                        <a:rPr lang="en-US" sz="1600" b="1" dirty="0"/>
                        <a:t> Martins et 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A semi-automated SNP-based approach for contaminant identification in biparental polyploid populations of tropical forage grasses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882851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D8AA85-0537-4D6D-8858-078E12A95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C1FD7D4-0225-42D7-AC58-F14A248C9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185" y="5943499"/>
            <a:ext cx="2743502" cy="91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55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16461-160A-472C-A95C-A74C02935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Workshop Agenda – January 14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9F945-8F11-4BA0-9A7C-DD7A3A235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712" y="2081691"/>
            <a:ext cx="9613861" cy="3953933"/>
          </a:xfrm>
        </p:spPr>
        <p:txBody>
          <a:bodyPr>
            <a:normAutofit lnSpcReduction="10000"/>
          </a:bodyPr>
          <a:lstStyle/>
          <a:p>
            <a:r>
              <a:rPr lang="en-US" sz="3500" b="1" dirty="0"/>
              <a:t>Software talks</a:t>
            </a:r>
          </a:p>
          <a:p>
            <a:pPr lvl="1"/>
            <a:r>
              <a:rPr lang="en-US" sz="3000" b="1" dirty="0"/>
              <a:t>Roeland </a:t>
            </a:r>
            <a:r>
              <a:rPr lang="en-US" sz="3000" b="1" dirty="0" err="1"/>
              <a:t>Voorrips</a:t>
            </a:r>
            <a:r>
              <a:rPr lang="en-US" sz="3000" b="1" dirty="0"/>
              <a:t> – Simulation Tools</a:t>
            </a:r>
          </a:p>
          <a:p>
            <a:pPr lvl="1"/>
            <a:r>
              <a:rPr lang="en-US" sz="3000" b="1" dirty="0"/>
              <a:t>Tim Millar – Haplotype Assembly</a:t>
            </a:r>
          </a:p>
          <a:p>
            <a:pPr lvl="1"/>
            <a:r>
              <a:rPr lang="en-US" sz="3000" b="1" dirty="0"/>
              <a:t>Jeff Endelman – Stagewise</a:t>
            </a:r>
          </a:p>
          <a:p>
            <a:pPr lvl="1"/>
            <a:r>
              <a:rPr lang="en-US" sz="3000" b="1" dirty="0"/>
              <a:t>Jeff Endelman– Genomic Selection: Potato</a:t>
            </a:r>
          </a:p>
          <a:p>
            <a:pPr lvl="1"/>
            <a:r>
              <a:rPr lang="en-US" sz="3000" b="1" dirty="0"/>
              <a:t>Patricio Muñoz – Genomic Selection: Blueberry</a:t>
            </a:r>
          </a:p>
          <a:p>
            <a:r>
              <a:rPr lang="en-US" sz="3500" b="1" dirty="0"/>
              <a:t>Question and Answers</a:t>
            </a:r>
          </a:p>
          <a:p>
            <a:pPr lvl="1"/>
            <a:r>
              <a:rPr lang="en-US" sz="3000" b="1" dirty="0"/>
              <a:t>Breakout rooms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6EC7A4-57AB-44DA-9DEE-CC80746AF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984" y="2222440"/>
            <a:ext cx="1615589" cy="1607821"/>
          </a:xfrm>
          <a:prstGeom prst="rect">
            <a:avLst/>
          </a:prstGeom>
        </p:spPr>
      </p:pic>
      <p:pic>
        <p:nvPicPr>
          <p:cNvPr id="9" name="image16.jpg" descr="Tim Millar">
            <a:extLst>
              <a:ext uri="{FF2B5EF4-FFF2-40B4-BE49-F238E27FC236}">
                <a16:creationId xmlns:a16="http://schemas.microsoft.com/office/drawing/2014/main" id="{0624CE5E-48FC-4AF9-A87D-8B632229AD12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0242958" y="2222439"/>
            <a:ext cx="1405640" cy="1607822"/>
          </a:xfrm>
          <a:prstGeom prst="rect">
            <a:avLst/>
          </a:prstGeom>
          <a:ln/>
        </p:spPr>
      </p:pic>
      <p:pic>
        <p:nvPicPr>
          <p:cNvPr id="10" name="Content Placeholder 7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914C78BA-1FFE-4A78-B630-9BA2AEECC5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7163" y="3969780"/>
            <a:ext cx="1701365" cy="1701365"/>
          </a:xfrm>
          <a:prstGeom prst="rect">
            <a:avLst/>
          </a:prstGeom>
        </p:spPr>
      </p:pic>
      <p:pic>
        <p:nvPicPr>
          <p:cNvPr id="11" name="image17.jpg" descr="Patricio Munoz">
            <a:extLst>
              <a:ext uri="{FF2B5EF4-FFF2-40B4-BE49-F238E27FC236}">
                <a16:creationId xmlns:a16="http://schemas.microsoft.com/office/drawing/2014/main" id="{72B667B8-9658-4E80-84C7-F3ECAED2C3D4}"/>
              </a:ext>
            </a:extLst>
          </p:cNvPr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727636" y="3969779"/>
            <a:ext cx="1464363" cy="1670593"/>
          </a:xfrm>
          <a:prstGeom prst="rect">
            <a:avLst/>
          </a:prstGeom>
          <a:ln/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605B2C6-6EA6-4453-92AA-C6C000FE9E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786" y="6035624"/>
            <a:ext cx="2743502" cy="9145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B8E5E9-FACD-4E00-94FF-BE7F63FB1D23}"/>
              </a:ext>
            </a:extLst>
          </p:cNvPr>
          <p:cNvSpPr txBox="1"/>
          <p:nvPr/>
        </p:nvSpPr>
        <p:spPr>
          <a:xfrm>
            <a:off x="3094215" y="6191707"/>
            <a:ext cx="609895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66274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E0989-5CF6-41BF-9757-4719657C0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Workshop Agenda – January 13</a:t>
            </a:r>
            <a:r>
              <a:rPr lang="en-US" baseline="30000" dirty="0"/>
              <a:t>th</a:t>
            </a:r>
            <a:br>
              <a:rPr lang="en-US" dirty="0"/>
            </a:br>
            <a:r>
              <a:rPr lang="en-US" dirty="0"/>
              <a:t>User presentations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76C5F83-DD87-41E7-B410-5B54EA6C5F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2393690"/>
              </p:ext>
            </p:extLst>
          </p:nvPr>
        </p:nvGraphicFramePr>
        <p:xfrm>
          <a:off x="419450" y="1825625"/>
          <a:ext cx="10934350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0484">
                  <a:extLst>
                    <a:ext uri="{9D8B030D-6E8A-4147-A177-3AD203B41FA5}">
                      <a16:colId xmlns:a16="http://schemas.microsoft.com/office/drawing/2014/main" val="3984413767"/>
                    </a:ext>
                  </a:extLst>
                </a:gridCol>
                <a:gridCol w="8663866">
                  <a:extLst>
                    <a:ext uri="{9D8B030D-6E8A-4147-A177-3AD203B41FA5}">
                      <a16:colId xmlns:a16="http://schemas.microsoft.com/office/drawing/2014/main" val="3568519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Author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3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Ranjana Bhattacharjee et 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Harnessing the promising fruits of genomics-assisted breeding for yam improvement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668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Olivia Angelin-Bonnet et 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Investigating genotype-phenotype relationships for tuber bruising in autotetraploid potatoes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940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Nweze</a:t>
                      </a:r>
                      <a:r>
                        <a:rPr lang="en-US" b="1" dirty="0"/>
                        <a:t> Peter et 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Evaluation of Musa accessions indigenous to Benin republic for resistance to black sigatoka disease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570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João </a:t>
                      </a:r>
                      <a:r>
                        <a:rPr lang="en-US" b="1" dirty="0"/>
                        <a:t>Vitor Nomura et 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Genome-wide association for drought tolerance in potato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419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724788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D8AA85-0537-4D6D-8858-078E12A95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953395A-23E9-498B-807F-3FAF0EFFE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328" y="5944006"/>
            <a:ext cx="2743502" cy="91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06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AA5E-E8C6-4A8A-9B68-38DE31619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742" y="538032"/>
            <a:ext cx="11000509" cy="887609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Tools for Genomics-Assisted Breeding of Polyploids: Development of a Community Resource	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38BEFA3-C00B-4D5B-AC8D-8D48570A0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8715" y="6175330"/>
            <a:ext cx="4994564" cy="365125"/>
          </a:xfrm>
        </p:spPr>
        <p:txBody>
          <a:bodyPr/>
          <a:lstStyle/>
          <a:p>
            <a:r>
              <a:rPr lang="en-US" dirty="0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DAA3B23-D53B-406E-9F48-4A7D91A6F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25" y="2291179"/>
            <a:ext cx="8020049" cy="4066713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336F6B43-1CE7-4442-BEAE-ED133FFA7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918" y="5943499"/>
            <a:ext cx="2743502" cy="91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29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Circles with arrows">
            <a:extLst>
              <a:ext uri="{FF2B5EF4-FFF2-40B4-BE49-F238E27FC236}">
                <a16:creationId xmlns:a16="http://schemas.microsoft.com/office/drawing/2014/main" id="{63FBA1A1-52C8-4431-80A3-A88854910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020000">
            <a:off x="5262984" y="1986648"/>
            <a:ext cx="1188720" cy="11887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08359E-E261-45C2-AF0D-1CA2DCCA9780}"/>
              </a:ext>
            </a:extLst>
          </p:cNvPr>
          <p:cNvSpPr txBox="1"/>
          <p:nvPr/>
        </p:nvSpPr>
        <p:spPr>
          <a:xfrm flipH="1">
            <a:off x="1889894" y="143777"/>
            <a:ext cx="3657600" cy="228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endParaRPr lang="en-US" sz="1200" b="1" i="1" dirty="0"/>
          </a:p>
          <a:p>
            <a:pPr algn="ctr"/>
            <a:endParaRPr lang="en-US" sz="1200" b="1" i="1" dirty="0"/>
          </a:p>
          <a:p>
            <a:pPr algn="ctr"/>
            <a:r>
              <a:rPr lang="en-US" sz="1400" b="1" i="1" dirty="0"/>
              <a:t>OBJECTIVE 1</a:t>
            </a:r>
          </a:p>
          <a:p>
            <a:pPr algn="ctr"/>
            <a:r>
              <a:rPr lang="en-US" sz="1400" b="1" dirty="0"/>
              <a:t>Develop computational tools for genomics-assisted breeding in polyploid crops</a:t>
            </a:r>
          </a:p>
          <a:p>
            <a:pPr algn="ctr"/>
            <a:endParaRPr lang="en-US" sz="1200" b="1" dirty="0"/>
          </a:p>
          <a:p>
            <a:pPr marL="457200" indent="-223838">
              <a:buFont typeface="Arial" panose="020B0604020202020204" pitchFamily="34" charset="0"/>
              <a:buChar char="•"/>
            </a:pPr>
            <a:r>
              <a:rPr lang="en-US" sz="1200" dirty="0"/>
              <a:t>Enhanced methods for genome-wide association studies</a:t>
            </a:r>
          </a:p>
          <a:p>
            <a:pPr marL="457200" indent="-223838">
              <a:buFont typeface="Arial" panose="020B0604020202020204" pitchFamily="34" charset="0"/>
              <a:buChar char="•"/>
            </a:pPr>
            <a:r>
              <a:rPr lang="en-US" sz="1200" dirty="0"/>
              <a:t>Linkage and QTL analysis in multi-parent populations</a:t>
            </a:r>
          </a:p>
          <a:p>
            <a:pPr marL="457200" indent="-223838">
              <a:buFont typeface="Arial" panose="020B0604020202020204" pitchFamily="34" charset="0"/>
              <a:buChar char="•"/>
            </a:pPr>
            <a:r>
              <a:rPr lang="en-US" sz="1200" dirty="0"/>
              <a:t>Polyploid haplotype assembly from short reads</a:t>
            </a:r>
          </a:p>
          <a:p>
            <a:pPr marL="160734" indent="-160734"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60734" indent="-160734"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60734" indent="-160734">
              <a:buFont typeface="Arial" panose="020B0604020202020204" pitchFamily="34" charset="0"/>
              <a:buChar char="•"/>
            </a:pPr>
            <a:endParaRPr lang="en-US" sz="1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6371CF-66A1-4449-B4FB-ED60C476EBF5}"/>
              </a:ext>
            </a:extLst>
          </p:cNvPr>
          <p:cNvSpPr txBox="1"/>
          <p:nvPr/>
        </p:nvSpPr>
        <p:spPr>
          <a:xfrm flipH="1">
            <a:off x="6162742" y="143774"/>
            <a:ext cx="3657600" cy="2286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1400" b="1" i="1" dirty="0"/>
              <a:t>OBJECTIVE 2</a:t>
            </a:r>
          </a:p>
          <a:p>
            <a:pPr algn="ctr"/>
            <a:r>
              <a:rPr lang="en-US" sz="1400" b="1" dirty="0"/>
              <a:t>Validate computational tools in public breeding programs</a:t>
            </a:r>
          </a:p>
          <a:p>
            <a:pPr algn="ctr"/>
            <a:endParaRPr lang="en-US" sz="1200" b="1" dirty="0"/>
          </a:p>
          <a:p>
            <a:pPr marL="457200" indent="-223838">
              <a:buFont typeface="Arial" panose="020B0604020202020204" pitchFamily="34" charset="0"/>
              <a:buChar char="•"/>
            </a:pPr>
            <a:r>
              <a:rPr lang="en-US" sz="1200" dirty="0"/>
              <a:t>Allele dosage assignment</a:t>
            </a:r>
          </a:p>
          <a:p>
            <a:pPr marL="457200" indent="-223838">
              <a:buFont typeface="Arial" panose="020B0604020202020204" pitchFamily="34" charset="0"/>
              <a:buChar char="•"/>
            </a:pPr>
            <a:r>
              <a:rPr lang="en-US" sz="1200" dirty="0"/>
              <a:t>Genome-wide association</a:t>
            </a:r>
          </a:p>
          <a:p>
            <a:pPr marL="457200" indent="-223838">
              <a:buFont typeface="Arial" panose="020B0604020202020204" pitchFamily="34" charset="0"/>
              <a:buChar char="•"/>
            </a:pPr>
            <a:r>
              <a:rPr lang="en-US" sz="1200" dirty="0"/>
              <a:t>Linkage and QTL analysis</a:t>
            </a:r>
          </a:p>
          <a:p>
            <a:pPr marL="457200" indent="-223838">
              <a:buFont typeface="Arial" panose="020B0604020202020204" pitchFamily="34" charset="0"/>
              <a:buChar char="•"/>
            </a:pPr>
            <a:r>
              <a:rPr lang="en-US" sz="1200" dirty="0"/>
              <a:t>Genomic selection</a:t>
            </a:r>
          </a:p>
          <a:p>
            <a:pPr marL="457200" indent="-223838">
              <a:buFont typeface="Arial" panose="020B0604020202020204" pitchFamily="34" charset="0"/>
              <a:buChar char="•"/>
            </a:pPr>
            <a:r>
              <a:rPr lang="en-US" sz="1200" dirty="0"/>
              <a:t>Sequence-based haplotyping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8E9188-1D96-44E5-9BF9-A8E9A86913F8}"/>
              </a:ext>
            </a:extLst>
          </p:cNvPr>
          <p:cNvSpPr txBox="1"/>
          <p:nvPr/>
        </p:nvSpPr>
        <p:spPr>
          <a:xfrm flipH="1">
            <a:off x="3411511" y="3053107"/>
            <a:ext cx="4889782" cy="14630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1400" b="1" i="1" dirty="0"/>
              <a:t>OBJECTIVE 3</a:t>
            </a:r>
          </a:p>
          <a:p>
            <a:pPr algn="ctr"/>
            <a:r>
              <a:rPr lang="en-US" sz="1200" b="1" dirty="0"/>
              <a:t>Train polyploid crop breeders to use and validate computational tools</a:t>
            </a:r>
          </a:p>
          <a:p>
            <a:endParaRPr lang="en-US" sz="1200" b="1" dirty="0"/>
          </a:p>
          <a:p>
            <a:pPr marL="457200" indent="-223838">
              <a:buFont typeface="Arial" panose="020B0604020202020204" pitchFamily="34" charset="0"/>
              <a:buChar char="•"/>
            </a:pPr>
            <a:r>
              <a:rPr lang="en-US" sz="1200" dirty="0"/>
              <a:t>Documentation for computational tools</a:t>
            </a:r>
          </a:p>
          <a:p>
            <a:pPr marL="457200" indent="-223838">
              <a:buFont typeface="Arial" panose="020B0604020202020204" pitchFamily="34" charset="0"/>
              <a:buChar char="•"/>
            </a:pPr>
            <a:r>
              <a:rPr lang="en-US" sz="1200" dirty="0"/>
              <a:t>Workshops and short-courses for polyploid crop breeders</a:t>
            </a:r>
          </a:p>
          <a:p>
            <a:pPr marL="457200" indent="-223838">
              <a:buFont typeface="Arial" panose="020B0604020202020204" pitchFamily="34" charset="0"/>
              <a:buChar char="•"/>
            </a:pPr>
            <a:r>
              <a:rPr lang="en-US" sz="1200" b="1" dirty="0"/>
              <a:t>Polyploid Breeding Community Resource</a:t>
            </a:r>
            <a:r>
              <a:rPr lang="en-US" sz="1200" dirty="0"/>
              <a:t> website</a:t>
            </a:r>
          </a:p>
          <a:p>
            <a:pPr marL="457200" indent="-223838">
              <a:buFont typeface="Arial" panose="020B0604020202020204" pitchFamily="34" charset="0"/>
              <a:buChar char="•"/>
            </a:pPr>
            <a:endParaRPr lang="en-US" sz="1200" b="1" dirty="0"/>
          </a:p>
        </p:txBody>
      </p:sp>
      <p:sp>
        <p:nvSpPr>
          <p:cNvPr id="13" name="Callout: Down Arrow 12">
            <a:extLst>
              <a:ext uri="{FF2B5EF4-FFF2-40B4-BE49-F238E27FC236}">
                <a16:creationId xmlns:a16="http://schemas.microsoft.com/office/drawing/2014/main" id="{FB0ACCD0-6717-4400-BECA-F2942C0F8755}"/>
              </a:ext>
            </a:extLst>
          </p:cNvPr>
          <p:cNvSpPr/>
          <p:nvPr/>
        </p:nvSpPr>
        <p:spPr>
          <a:xfrm>
            <a:off x="3411511" y="4313991"/>
            <a:ext cx="4889782" cy="731520"/>
          </a:xfrm>
          <a:prstGeom prst="downArrowCallout">
            <a:avLst>
              <a:gd name="adj1" fmla="val 49868"/>
              <a:gd name="adj2" fmla="val 57830"/>
              <a:gd name="adj3" fmla="val 25000"/>
              <a:gd name="adj4" fmla="val 6000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Training and Outreach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2D1AD8-AE36-43E6-9A58-653FCC74EDB9}"/>
              </a:ext>
            </a:extLst>
          </p:cNvPr>
          <p:cNvSpPr txBox="1"/>
          <p:nvPr/>
        </p:nvSpPr>
        <p:spPr>
          <a:xfrm>
            <a:off x="2464162" y="2150810"/>
            <a:ext cx="2807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Research and Development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B4FD30-5F6E-44EE-AEFD-D3D712D166C2}"/>
              </a:ext>
            </a:extLst>
          </p:cNvPr>
          <p:cNvSpPr txBox="1"/>
          <p:nvPr/>
        </p:nvSpPr>
        <p:spPr>
          <a:xfrm>
            <a:off x="7078829" y="2158421"/>
            <a:ext cx="1956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Use and Validation</a:t>
            </a:r>
          </a:p>
        </p:txBody>
      </p:sp>
      <p:pic>
        <p:nvPicPr>
          <p:cNvPr id="21" name="Graphic 20" descr="Classroom">
            <a:extLst>
              <a:ext uri="{FF2B5EF4-FFF2-40B4-BE49-F238E27FC236}">
                <a16:creationId xmlns:a16="http://schemas.microsoft.com/office/drawing/2014/main" id="{82416201-387B-43C4-BC11-F6F10405E0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89490" y="4313991"/>
            <a:ext cx="466838" cy="46683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33FE604-3A1C-41FB-9AED-96EC84BD90A0}"/>
              </a:ext>
            </a:extLst>
          </p:cNvPr>
          <p:cNvGrpSpPr/>
          <p:nvPr/>
        </p:nvGrpSpPr>
        <p:grpSpPr>
          <a:xfrm>
            <a:off x="3411511" y="5126638"/>
            <a:ext cx="4889782" cy="850025"/>
            <a:chOff x="3411511" y="5126638"/>
            <a:chExt cx="4889782" cy="850025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4A484EBC-1A35-48E9-984B-5CFC02F0C4D3}"/>
                </a:ext>
              </a:extLst>
            </p:cNvPr>
            <p:cNvSpPr/>
            <p:nvPr/>
          </p:nvSpPr>
          <p:spPr>
            <a:xfrm>
              <a:off x="3411511" y="5126638"/>
              <a:ext cx="4889782" cy="827368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Polyploid Crops Community of Stakeholders</a:t>
              </a:r>
            </a:p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pic>
          <p:nvPicPr>
            <p:cNvPr id="23" name="Graphic 22" descr="Farmer">
              <a:extLst>
                <a:ext uri="{FF2B5EF4-FFF2-40B4-BE49-F238E27FC236}">
                  <a16:creationId xmlns:a16="http://schemas.microsoft.com/office/drawing/2014/main" id="{45B763D1-4DEA-4928-96F4-711BB7B12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997093" y="5519463"/>
              <a:ext cx="457200" cy="457200"/>
            </a:xfrm>
            <a:prstGeom prst="rect">
              <a:avLst/>
            </a:prstGeom>
          </p:spPr>
        </p:pic>
        <p:pic>
          <p:nvPicPr>
            <p:cNvPr id="25" name="Graphic 24" descr="Scientist">
              <a:extLst>
                <a:ext uri="{FF2B5EF4-FFF2-40B4-BE49-F238E27FC236}">
                  <a16:creationId xmlns:a16="http://schemas.microsoft.com/office/drawing/2014/main" id="{E110098B-88FB-4740-9B82-0E1CD46BB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087290" y="5519463"/>
              <a:ext cx="457200" cy="457200"/>
            </a:xfrm>
            <a:prstGeom prst="rect">
              <a:avLst/>
            </a:prstGeom>
          </p:spPr>
        </p:pic>
        <p:pic>
          <p:nvPicPr>
            <p:cNvPr id="27" name="Graphic 26" descr="Office worker">
              <a:extLst>
                <a:ext uri="{FF2B5EF4-FFF2-40B4-BE49-F238E27FC236}">
                  <a16:creationId xmlns:a16="http://schemas.microsoft.com/office/drawing/2014/main" id="{E390ECC0-50CD-4CFE-901B-D046F007F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027159" y="5519463"/>
              <a:ext cx="457200" cy="457200"/>
            </a:xfrm>
            <a:prstGeom prst="rect">
              <a:avLst/>
            </a:prstGeom>
          </p:spPr>
        </p:pic>
        <p:pic>
          <p:nvPicPr>
            <p:cNvPr id="29" name="Graphic 28" descr="Female Profile">
              <a:extLst>
                <a:ext uri="{FF2B5EF4-FFF2-40B4-BE49-F238E27FC236}">
                  <a16:creationId xmlns:a16="http://schemas.microsoft.com/office/drawing/2014/main" id="{A26879A5-A7EB-4B2E-B505-BB579603F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057225" y="5519463"/>
              <a:ext cx="457200" cy="457200"/>
            </a:xfrm>
            <a:prstGeom prst="rect">
              <a:avLst/>
            </a:prstGeom>
          </p:spPr>
        </p:pic>
      </p:grpSp>
      <p:pic>
        <p:nvPicPr>
          <p:cNvPr id="33" name="Graphic 32" descr="Head with gears">
            <a:extLst>
              <a:ext uri="{FF2B5EF4-FFF2-40B4-BE49-F238E27FC236}">
                <a16:creationId xmlns:a16="http://schemas.microsoft.com/office/drawing/2014/main" id="{6A573751-8ABD-4A8B-A216-FD57B1FFD0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962708" y="1993389"/>
            <a:ext cx="457200" cy="457200"/>
          </a:xfrm>
          <a:prstGeom prst="rect">
            <a:avLst/>
          </a:prstGeom>
        </p:spPr>
      </p:pic>
      <p:pic>
        <p:nvPicPr>
          <p:cNvPr id="35" name="Graphic 34" descr="Customer review">
            <a:extLst>
              <a:ext uri="{FF2B5EF4-FFF2-40B4-BE49-F238E27FC236}">
                <a16:creationId xmlns:a16="http://schemas.microsoft.com/office/drawing/2014/main" id="{7B6C0901-F631-4F32-ACD0-A64398A75BB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675104" y="2386800"/>
            <a:ext cx="365760" cy="365760"/>
          </a:xfrm>
          <a:prstGeom prst="rect">
            <a:avLst/>
          </a:prstGeom>
        </p:spPr>
      </p:pic>
      <p:pic>
        <p:nvPicPr>
          <p:cNvPr id="1028" name="Picture 4" descr="Tools icons,  10,800 free files in PNG, EPS, SVG format">
            <a:extLst>
              <a:ext uri="{FF2B5EF4-FFF2-40B4-BE49-F238E27FC236}">
                <a16:creationId xmlns:a16="http://schemas.microsoft.com/office/drawing/2014/main" id="{719B3CB2-87AB-4761-8A79-E2262A67D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417" y="1951729"/>
            <a:ext cx="38163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3612FDEC-D8BC-483A-BAEA-A5C0EDD48EB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417" y="5976663"/>
            <a:ext cx="2743502" cy="91450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88C8552-3DE3-42BD-B6AD-D5343D21B91F}"/>
              </a:ext>
            </a:extLst>
          </p:cNvPr>
          <p:cNvSpPr txBox="1"/>
          <p:nvPr/>
        </p:nvSpPr>
        <p:spPr>
          <a:xfrm>
            <a:off x="2991385" y="6283961"/>
            <a:ext cx="60989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55257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4DAC-4EDE-439B-959E-0A5A34090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8919" y="12130"/>
            <a:ext cx="4294163" cy="1325563"/>
          </a:xfrm>
        </p:spPr>
        <p:txBody>
          <a:bodyPr/>
          <a:lstStyle/>
          <a:p>
            <a:pPr algn="ctr"/>
            <a:r>
              <a:rPr lang="en-US" dirty="0"/>
              <a:t>Project Members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7F6B65-2D30-441A-B713-30E0309B1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pic>
        <p:nvPicPr>
          <p:cNvPr id="1034" name="Picture 10" descr="Logos for Print – Brand and Visual Identity – UW–Madison">
            <a:extLst>
              <a:ext uri="{FF2B5EF4-FFF2-40B4-BE49-F238E27FC236}">
                <a16:creationId xmlns:a16="http://schemas.microsoft.com/office/drawing/2014/main" id="{4C1CBE3A-9C6F-478E-AF78-C6877E79F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205" y="1027217"/>
            <a:ext cx="2623850" cy="157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ownloads | University Brand Guide | Texas A&amp;amp;M University">
            <a:extLst>
              <a:ext uri="{FF2B5EF4-FFF2-40B4-BE49-F238E27FC236}">
                <a16:creationId xmlns:a16="http://schemas.microsoft.com/office/drawing/2014/main" id="{11BE3A0D-BFBD-490E-B852-1C49DE7A0D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7" t="36204" r="10413" b="37282"/>
          <a:stretch/>
        </p:blipFill>
        <p:spPr bwMode="auto">
          <a:xfrm>
            <a:off x="233849" y="1501911"/>
            <a:ext cx="2857500" cy="77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9584011-313A-4567-B9A1-495269B42F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53" y="1406978"/>
            <a:ext cx="2546042" cy="908878"/>
          </a:xfrm>
          <a:prstGeom prst="rect">
            <a:avLst/>
          </a:prstGeom>
        </p:spPr>
      </p:pic>
      <p:pic>
        <p:nvPicPr>
          <p:cNvPr id="1052" name="Picture 28" descr="Penn State Logo — Office of the Vice Provost for Educational Equity">
            <a:extLst>
              <a:ext uri="{FF2B5EF4-FFF2-40B4-BE49-F238E27FC236}">
                <a16:creationId xmlns:a16="http://schemas.microsoft.com/office/drawing/2014/main" id="{B36C4764-AFE2-4AA4-9FDB-29449AA7A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6" y="3075298"/>
            <a:ext cx="2311785" cy="79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Logos | Brand | Washington State University">
            <a:extLst>
              <a:ext uri="{FF2B5EF4-FFF2-40B4-BE49-F238E27FC236}">
                <a16:creationId xmlns:a16="http://schemas.microsoft.com/office/drawing/2014/main" id="{39E9FC50-7EA9-4B45-A0EC-87C8F1CA0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053" y="2809123"/>
            <a:ext cx="2546043" cy="106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WUR Campus — STARTHUB WAGENINGEN">
            <a:extLst>
              <a:ext uri="{FF2B5EF4-FFF2-40B4-BE49-F238E27FC236}">
                <a16:creationId xmlns:a16="http://schemas.microsoft.com/office/drawing/2014/main" id="{4845F357-4AEB-4E61-A369-E671A3B92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791" y="3135452"/>
            <a:ext cx="2250533" cy="58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Downloads :: NC State Brand">
            <a:extLst>
              <a:ext uri="{FF2B5EF4-FFF2-40B4-BE49-F238E27FC236}">
                <a16:creationId xmlns:a16="http://schemas.microsoft.com/office/drawing/2014/main" id="{D56D11AD-B28B-43DA-86E5-66E0D743C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35" y="4416371"/>
            <a:ext cx="2094728" cy="100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>
            <a:extLst>
              <a:ext uri="{FF2B5EF4-FFF2-40B4-BE49-F238E27FC236}">
                <a16:creationId xmlns:a16="http://schemas.microsoft.com/office/drawing/2014/main" id="{FB22A6AE-09CB-47FB-AB97-1FC102CF3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171" y="4646494"/>
            <a:ext cx="1964922" cy="59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OSU Logo [Oregon State University] Download Vector">
            <a:extLst>
              <a:ext uri="{FF2B5EF4-FFF2-40B4-BE49-F238E27FC236}">
                <a16:creationId xmlns:a16="http://schemas.microsoft.com/office/drawing/2014/main" id="{5EE870EB-123D-4274-9D7B-064A5C4EA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333" y="4468631"/>
            <a:ext cx="2406722" cy="76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Logos &amp;amp; Wordmarks | Style Guides and Logos | University of Arkansas">
            <a:extLst>
              <a:ext uri="{FF2B5EF4-FFF2-40B4-BE49-F238E27FC236}">
                <a16:creationId xmlns:a16="http://schemas.microsoft.com/office/drawing/2014/main" id="{758EAC15-809E-4548-BF04-DA3F0A417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324" y="4019884"/>
            <a:ext cx="1601927" cy="121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Plant &amp;amp; Food Research - Wikipedia">
            <a:extLst>
              <a:ext uri="{FF2B5EF4-FFF2-40B4-BE49-F238E27FC236}">
                <a16:creationId xmlns:a16="http://schemas.microsoft.com/office/drawing/2014/main" id="{A08A0913-3544-4C73-B897-56DBC3355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453" y="1544874"/>
            <a:ext cx="2175210" cy="73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versity of Minnesota Hybrid Education Partnership | 2U">
            <a:extLst>
              <a:ext uri="{FF2B5EF4-FFF2-40B4-BE49-F238E27FC236}">
                <a16:creationId xmlns:a16="http://schemas.microsoft.com/office/drawing/2014/main" id="{206FE4A2-472B-428C-859A-F840800AE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009" y="3174101"/>
            <a:ext cx="2472046" cy="33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A48DBBF9-0275-4A93-AB71-D8EAAD00AB2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009" y="5935427"/>
            <a:ext cx="2743502" cy="91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55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7449E6-188B-4811-B89F-44E5F3A70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3879" y="6193440"/>
            <a:ext cx="4644242" cy="475012"/>
          </a:xfrm>
        </p:spPr>
        <p:txBody>
          <a:bodyPr/>
          <a:lstStyle/>
          <a:p>
            <a:r>
              <a:rPr lang="en-US" dirty="0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654DFE-41F3-4C77-A1D0-152F61555297}"/>
              </a:ext>
            </a:extLst>
          </p:cNvPr>
          <p:cNvSpPr txBox="1">
            <a:spLocks/>
          </p:cNvSpPr>
          <p:nvPr/>
        </p:nvSpPr>
        <p:spPr>
          <a:xfrm>
            <a:off x="3153145" y="0"/>
            <a:ext cx="58857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Other Collaborators</a:t>
            </a:r>
          </a:p>
        </p:txBody>
      </p:sp>
      <p:pic>
        <p:nvPicPr>
          <p:cNvPr id="1026" name="Picture 2" descr="File Download – Daicel Arbor Biosciences">
            <a:extLst>
              <a:ext uri="{FF2B5EF4-FFF2-40B4-BE49-F238E27FC236}">
                <a16:creationId xmlns:a16="http://schemas.microsoft.com/office/drawing/2014/main" id="{CFB1CDD3-ED8F-4251-A8F4-E69597D09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013" y="1321368"/>
            <a:ext cx="1703015" cy="59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erican Garden Rose Selections - Home">
            <a:extLst>
              <a:ext uri="{FF2B5EF4-FFF2-40B4-BE49-F238E27FC236}">
                <a16:creationId xmlns:a16="http://schemas.microsoft.com/office/drawing/2014/main" id="{B9DBB109-20FB-4A32-920C-D88C2C5CC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312" y="2177372"/>
            <a:ext cx="1813268" cy="78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6" descr="Welcome to Bailey Nurseries | Growing What&amp;#39;s Next">
            <a:extLst>
              <a:ext uri="{FF2B5EF4-FFF2-40B4-BE49-F238E27FC236}">
                <a16:creationId xmlns:a16="http://schemas.microsoft.com/office/drawing/2014/main" id="{5D4B8E6A-40B1-4A2E-B2DF-FF6BA01680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-842682"/>
            <a:ext cx="4424082" cy="442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8" descr="Welcome to Bailey Nurseries | Growing What&amp;#39;s Next">
            <a:extLst>
              <a:ext uri="{FF2B5EF4-FFF2-40B4-BE49-F238E27FC236}">
                <a16:creationId xmlns:a16="http://schemas.microsoft.com/office/drawing/2014/main" id="{2B8C887F-7FE4-43DA-9D06-CB37E44A8E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2105" y="2581835"/>
            <a:ext cx="5806295" cy="99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 descr="Text, logo&#10;&#10;Description automatically generated">
            <a:extLst>
              <a:ext uri="{FF2B5EF4-FFF2-40B4-BE49-F238E27FC236}">
                <a16:creationId xmlns:a16="http://schemas.microsoft.com/office/drawing/2014/main" id="{7CBA2FB4-366A-4F79-92F0-A426B9B02C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7" y="3804865"/>
            <a:ext cx="2129401" cy="1197788"/>
          </a:xfrm>
          <a:prstGeom prst="rect">
            <a:avLst/>
          </a:prstGeom>
        </p:spPr>
      </p:pic>
      <p:pic>
        <p:nvPicPr>
          <p:cNvPr id="1044" name="Picture 20" descr="Bejo Seeds Inc - Organic Seed Alliance">
            <a:extLst>
              <a:ext uri="{FF2B5EF4-FFF2-40B4-BE49-F238E27FC236}">
                <a16:creationId xmlns:a16="http://schemas.microsoft.com/office/drawing/2014/main" id="{A508A22B-284C-4213-BD11-966422740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215" y="966111"/>
            <a:ext cx="512280" cy="102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iat Logo [ Download - Logo - icon ] png svg">
            <a:extLst>
              <a:ext uri="{FF2B5EF4-FFF2-40B4-BE49-F238E27FC236}">
                <a16:creationId xmlns:a16="http://schemas.microsoft.com/office/drawing/2014/main" id="{4E4C4E41-5D07-4333-A1BB-B637D2079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53" y="2658413"/>
            <a:ext cx="1679163" cy="167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nternational Potato Center (CIP) - CGIAR">
            <a:extLst>
              <a:ext uri="{FF2B5EF4-FFF2-40B4-BE49-F238E27FC236}">
                <a16:creationId xmlns:a16="http://schemas.microsoft.com/office/drawing/2014/main" id="{ED16C9F0-1F04-4B09-BD2A-5A5CC4C69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076" y="3226606"/>
            <a:ext cx="1679163" cy="62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0634C70-E0DA-4AB5-8B51-0D3E0CDCFD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382" y="4142670"/>
            <a:ext cx="2100448" cy="522178"/>
          </a:xfrm>
          <a:prstGeom prst="rect">
            <a:avLst/>
          </a:prstGeom>
        </p:spPr>
      </p:pic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D79EE8BE-92FC-4A82-862E-9519EEB85F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5" y="3608536"/>
            <a:ext cx="2118122" cy="1425496"/>
          </a:xfrm>
          <a:prstGeom prst="rect">
            <a:avLst/>
          </a:prstGeom>
        </p:spPr>
      </p:pic>
      <p:pic>
        <p:nvPicPr>
          <p:cNvPr id="1052" name="Picture 28" descr="Beekenkamp Groep">
            <a:extLst>
              <a:ext uri="{FF2B5EF4-FFF2-40B4-BE49-F238E27FC236}">
                <a16:creationId xmlns:a16="http://schemas.microsoft.com/office/drawing/2014/main" id="{F63B3655-1357-4A09-8936-591467F55B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1" t="27051" r="5301" b="24680"/>
          <a:stretch/>
        </p:blipFill>
        <p:spPr bwMode="auto">
          <a:xfrm>
            <a:off x="5005910" y="4886560"/>
            <a:ext cx="2135310" cy="81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Driscoll&amp;#39;s - Sustainable Brands">
            <a:extLst>
              <a:ext uri="{FF2B5EF4-FFF2-40B4-BE49-F238E27FC236}">
                <a16:creationId xmlns:a16="http://schemas.microsoft.com/office/drawing/2014/main" id="{9F34C0F5-E317-452A-B86B-2998EF416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294" y="5010293"/>
            <a:ext cx="1921329" cy="37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Dümmen Orange | Dianthus Week">
            <a:extLst>
              <a:ext uri="{FF2B5EF4-FFF2-40B4-BE49-F238E27FC236}">
                <a16:creationId xmlns:a16="http://schemas.microsoft.com/office/drawing/2014/main" id="{70388255-770C-497F-9793-30BE1E5767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80" t="33495" r="5749" b="29023"/>
          <a:stretch/>
        </p:blipFill>
        <p:spPr bwMode="auto">
          <a:xfrm>
            <a:off x="9396746" y="4113600"/>
            <a:ext cx="2388534" cy="55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75243175-1089-4953-8E7A-8727C331AF6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751" y="4820921"/>
            <a:ext cx="1958862" cy="806147"/>
          </a:xfrm>
          <a:prstGeom prst="rect">
            <a:avLst/>
          </a:prstGeom>
        </p:spPr>
      </p:pic>
      <p:sp>
        <p:nvSpPr>
          <p:cNvPr id="8" name="AutoShape 2" descr="Genetwister Technologies B.V.">
            <a:extLst>
              <a:ext uri="{FF2B5EF4-FFF2-40B4-BE49-F238E27FC236}">
                <a16:creationId xmlns:a16="http://schemas.microsoft.com/office/drawing/2014/main" id="{F9DFB8C9-3A91-49C9-822E-B454FCCE61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30094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Genetwister Technologies B.V.">
            <a:extLst>
              <a:ext uri="{FF2B5EF4-FFF2-40B4-BE49-F238E27FC236}">
                <a16:creationId xmlns:a16="http://schemas.microsoft.com/office/drawing/2014/main" id="{EE33CE3B-4EEF-4F89-A7D8-FE2F5F307C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Enterprise – ResearchSpace">
            <a:extLst>
              <a:ext uri="{FF2B5EF4-FFF2-40B4-BE49-F238E27FC236}">
                <a16:creationId xmlns:a16="http://schemas.microsoft.com/office/drawing/2014/main" id="{135E2E0C-990D-41FC-BF33-112EDA5FDB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5" r="20538"/>
          <a:stretch/>
        </p:blipFill>
        <p:spPr bwMode="auto">
          <a:xfrm>
            <a:off x="983002" y="1251476"/>
            <a:ext cx="1278976" cy="87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6C123AE-851E-48AC-B83B-E0530A915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28" y="4973776"/>
            <a:ext cx="1958862" cy="45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64FF03D4-3624-4E33-ABE5-9C0DA64FBBF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083" y="2231624"/>
            <a:ext cx="1545753" cy="700419"/>
          </a:xfrm>
          <a:prstGeom prst="rect">
            <a:avLst/>
          </a:prstGeom>
        </p:spPr>
      </p:pic>
      <p:pic>
        <p:nvPicPr>
          <p:cNvPr id="18" name="Picture 17" descr="A picture containing text, flower, plant&#10;&#10;Description automatically generated">
            <a:extLst>
              <a:ext uri="{FF2B5EF4-FFF2-40B4-BE49-F238E27FC236}">
                <a16:creationId xmlns:a16="http://schemas.microsoft.com/office/drawing/2014/main" id="{DB42C1AA-9C4D-4187-80DF-96CC454AC4B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78" y="4758907"/>
            <a:ext cx="1129673" cy="933009"/>
          </a:xfrm>
          <a:prstGeom prst="rect">
            <a:avLst/>
          </a:prstGeom>
        </p:spPr>
      </p:pic>
      <p:pic>
        <p:nvPicPr>
          <p:cNvPr id="1036" name="Picture 12" descr="Plant Sciences, Inc">
            <a:extLst>
              <a:ext uri="{FF2B5EF4-FFF2-40B4-BE49-F238E27FC236}">
                <a16:creationId xmlns:a16="http://schemas.microsoft.com/office/drawing/2014/main" id="{4682E593-A160-4CBE-BD45-7984223C3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099" y="2225117"/>
            <a:ext cx="1457228" cy="71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ome of U.S. Potato Farmers | Potatoes USA">
            <a:extLst>
              <a:ext uri="{FF2B5EF4-FFF2-40B4-BE49-F238E27FC236}">
                <a16:creationId xmlns:a16="http://schemas.microsoft.com/office/drawing/2014/main" id="{F6BA35D2-4756-41B0-B600-00D9863E0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007" y="3235675"/>
            <a:ext cx="1599689" cy="61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6A7D589F-346A-46CC-A296-9E0359ECAF51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8" t="23585" r="19607" b="23920"/>
          <a:stretch/>
        </p:blipFill>
        <p:spPr>
          <a:xfrm>
            <a:off x="3173080" y="2149300"/>
            <a:ext cx="1405810" cy="845677"/>
          </a:xfrm>
          <a:prstGeom prst="rect">
            <a:avLst/>
          </a:prstGeom>
        </p:spPr>
      </p:pic>
      <p:pic>
        <p:nvPicPr>
          <p:cNvPr id="1040" name="Picture 16" descr="Spring Meadow Nursery">
            <a:extLst>
              <a:ext uri="{FF2B5EF4-FFF2-40B4-BE49-F238E27FC236}">
                <a16:creationId xmlns:a16="http://schemas.microsoft.com/office/drawing/2014/main" id="{F7ABB8BB-F06A-4638-B63E-E6979CF51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92" y="2370383"/>
            <a:ext cx="1807633" cy="57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Home - Star® Roses and Plants">
            <a:extLst>
              <a:ext uri="{FF2B5EF4-FFF2-40B4-BE49-F238E27FC236}">
                <a16:creationId xmlns:a16="http://schemas.microsoft.com/office/drawing/2014/main" id="{906AC51C-4412-4DDB-9285-D2FBA8E49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706" y="3103676"/>
            <a:ext cx="1202613" cy="79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2" descr="Weeks Roses • Wholesale Rose Grower">
            <a:extLst>
              <a:ext uri="{FF2B5EF4-FFF2-40B4-BE49-F238E27FC236}">
                <a16:creationId xmlns:a16="http://schemas.microsoft.com/office/drawing/2014/main" id="{B6B9584C-FA01-4011-9A80-6F1747143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546" y="3948328"/>
            <a:ext cx="1422263" cy="78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ADC737-1A69-4C40-8725-2AF44979500D}"/>
              </a:ext>
            </a:extLst>
          </p:cNvPr>
          <p:cNvSpPr txBox="1"/>
          <p:nvPr/>
        </p:nvSpPr>
        <p:spPr>
          <a:xfrm>
            <a:off x="7383751" y="3303663"/>
            <a:ext cx="2148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Woolf Roses L.L.C.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CF2598-1DAC-4890-B1A3-2A92E47F0574}"/>
              </a:ext>
            </a:extLst>
          </p:cNvPr>
          <p:cNvSpPr txBox="1"/>
          <p:nvPr/>
        </p:nvSpPr>
        <p:spPr>
          <a:xfrm>
            <a:off x="7431778" y="1490619"/>
            <a:ext cx="2017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Neuhouse Farms</a:t>
            </a:r>
          </a:p>
        </p:txBody>
      </p:sp>
      <p:pic>
        <p:nvPicPr>
          <p:cNvPr id="34" name="Picture 2" descr="Home">
            <a:extLst>
              <a:ext uri="{FF2B5EF4-FFF2-40B4-BE49-F238E27FC236}">
                <a16:creationId xmlns:a16="http://schemas.microsoft.com/office/drawing/2014/main" id="{92418B83-063C-455D-91B8-5EF944A98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007" y="1554348"/>
            <a:ext cx="1643753" cy="35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6E32D0DC-1795-4751-9E3F-B3CEFED72B9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261" y="5936733"/>
            <a:ext cx="2743502" cy="91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82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E5A1EB1-DFF4-404E-AA6C-109A86FF427A}"/>
              </a:ext>
            </a:extLst>
          </p:cNvPr>
          <p:cNvSpPr/>
          <p:nvPr/>
        </p:nvSpPr>
        <p:spPr>
          <a:xfrm>
            <a:off x="284020" y="776458"/>
            <a:ext cx="11236036" cy="466685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C0EC5-26F0-4269-9E72-966634477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381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Who is the Polyploid Crop Community?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3E3810-F1BD-4873-AFF7-DB76F0A96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pic>
        <p:nvPicPr>
          <p:cNvPr id="6" name="Graphic 5" descr="Farmer">
            <a:extLst>
              <a:ext uri="{FF2B5EF4-FFF2-40B4-BE49-F238E27FC236}">
                <a16:creationId xmlns:a16="http://schemas.microsoft.com/office/drawing/2014/main" id="{ED7AC157-9D23-4D45-B0D6-5C742B6E9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96568" y="3521856"/>
            <a:ext cx="1050582" cy="1668979"/>
          </a:xfrm>
          <a:prstGeom prst="rect">
            <a:avLst/>
          </a:prstGeom>
        </p:spPr>
      </p:pic>
      <p:pic>
        <p:nvPicPr>
          <p:cNvPr id="7" name="Graphic 6" descr="Scientist">
            <a:extLst>
              <a:ext uri="{FF2B5EF4-FFF2-40B4-BE49-F238E27FC236}">
                <a16:creationId xmlns:a16="http://schemas.microsoft.com/office/drawing/2014/main" id="{DB8A4254-917F-4EA5-85AD-66D6142FDA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01800" y="3521856"/>
            <a:ext cx="1050582" cy="1668979"/>
          </a:xfrm>
          <a:prstGeom prst="rect">
            <a:avLst/>
          </a:prstGeom>
        </p:spPr>
      </p:pic>
      <p:pic>
        <p:nvPicPr>
          <p:cNvPr id="8" name="Graphic 7" descr="Office worker">
            <a:extLst>
              <a:ext uri="{FF2B5EF4-FFF2-40B4-BE49-F238E27FC236}">
                <a16:creationId xmlns:a16="http://schemas.microsoft.com/office/drawing/2014/main" id="{7470160D-08B8-4E5D-A3A2-216A33AB4F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63515" y="3521856"/>
            <a:ext cx="1050582" cy="1668979"/>
          </a:xfrm>
          <a:prstGeom prst="rect">
            <a:avLst/>
          </a:prstGeom>
        </p:spPr>
      </p:pic>
      <p:pic>
        <p:nvPicPr>
          <p:cNvPr id="9" name="Graphic 8" descr="Female Profile">
            <a:extLst>
              <a:ext uri="{FF2B5EF4-FFF2-40B4-BE49-F238E27FC236}">
                <a16:creationId xmlns:a16="http://schemas.microsoft.com/office/drawing/2014/main" id="{5DEA6AD7-AFE4-4319-B1FF-808598FC0B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30463" y="3521856"/>
            <a:ext cx="1050582" cy="1668979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64FA107E-F503-44FD-9893-C53E7589EB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091" y="5995783"/>
            <a:ext cx="2743502" cy="91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85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D7141-7689-4CCC-B87F-C88978EFA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Age of Participants: Most in 20s and 30s</a:t>
            </a:r>
            <a:br>
              <a:rPr lang="en-US" dirty="0"/>
            </a:br>
            <a:r>
              <a:rPr lang="en-US" sz="3200" dirty="0"/>
              <a:t>Equally distributed between female and male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03C7165-40B6-4C4B-A15F-A938DC065E56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771525" y="15589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65C56-2AD5-46DA-B985-4361ABE73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8718" y="6176963"/>
            <a:ext cx="4994564" cy="365125"/>
          </a:xfrm>
        </p:spPr>
        <p:txBody>
          <a:bodyPr/>
          <a:lstStyle/>
          <a:p>
            <a:r>
              <a:rPr lang="en-US" dirty="0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469E496-4BB9-43F2-B454-5BCA3ECFB7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329" y="6016790"/>
            <a:ext cx="2743502" cy="91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4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D7141-7689-4CCC-B87F-C88978EFA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4" y="-8255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Participants in Training Workshop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03C7165-40B6-4C4B-A15F-A938DC065E56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942976" y="971550"/>
          <a:ext cx="9763125" cy="520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65C56-2AD5-46DA-B985-4361ABE73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8718" y="6176963"/>
            <a:ext cx="4994564" cy="365125"/>
          </a:xfrm>
        </p:spPr>
        <p:txBody>
          <a:bodyPr/>
          <a:lstStyle/>
          <a:p>
            <a:r>
              <a:rPr lang="en-US" dirty="0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AB4BC2C-2E9D-4727-B52C-98DC29F36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962" y="5943499"/>
            <a:ext cx="2743502" cy="91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87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D7141-7689-4CCC-B87F-C88978EFA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4" y="-825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Location of Participants</a:t>
            </a:r>
            <a:br>
              <a:rPr lang="en-US" dirty="0"/>
            </a:br>
            <a:r>
              <a:rPr lang="en-US" sz="2700" dirty="0"/>
              <a:t>2021 – 45% International, 2022 – 55% international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03C7165-40B6-4C4B-A15F-A938DC065E5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4961289"/>
              </p:ext>
            </p:extLst>
          </p:nvPr>
        </p:nvGraphicFramePr>
        <p:xfrm>
          <a:off x="942976" y="971550"/>
          <a:ext cx="9763125" cy="520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65C56-2AD5-46DA-B985-4361ABE73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8718" y="6176963"/>
            <a:ext cx="4994564" cy="365125"/>
          </a:xfrm>
        </p:spPr>
        <p:txBody>
          <a:bodyPr/>
          <a:lstStyle/>
          <a:p>
            <a:r>
              <a:rPr lang="en-US" dirty="0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0164E88-E96E-4580-8421-6C7E493D7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063" y="5943499"/>
            <a:ext cx="2743502" cy="91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36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olyploids color scheme">
      <a:dk1>
        <a:srgbClr val="23294C"/>
      </a:dk1>
      <a:lt1>
        <a:sysClr val="window" lastClr="FFFFFF"/>
      </a:lt1>
      <a:dk2>
        <a:srgbClr val="000000"/>
      </a:dk2>
      <a:lt2>
        <a:srgbClr val="F8F8F8"/>
      </a:lt2>
      <a:accent1>
        <a:srgbClr val="7489F4"/>
      </a:accent1>
      <a:accent2>
        <a:srgbClr val="F8F8FF"/>
      </a:accent2>
      <a:accent3>
        <a:srgbClr val="FFF7D6"/>
      </a:accent3>
      <a:accent4>
        <a:srgbClr val="6788FF"/>
      </a:accent4>
      <a:accent5>
        <a:srgbClr val="F4C83F"/>
      </a:accent5>
      <a:accent6>
        <a:srgbClr val="4D4D4D"/>
      </a:accent6>
      <a:hlink>
        <a:srgbClr val="5F5F5F"/>
      </a:hlink>
      <a:folHlink>
        <a:srgbClr val="919191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lyploids template.potx" id="{26408CF3-BEEA-431D-9354-732CAF277591}" vid="{89EE8610-1FE3-4FAD-8F47-F0F367C5F8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Polyploids template</Template>
  <TotalTime>921</TotalTime>
  <Words>1556</Words>
  <Application>Microsoft Office PowerPoint</Application>
  <PresentationFormat>Widescreen</PresentationFormat>
  <Paragraphs>248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Franklin Gothic Book</vt:lpstr>
      <vt:lpstr>Franklin Gothic Medium</vt:lpstr>
      <vt:lpstr>Helvetica Neue</vt:lpstr>
      <vt:lpstr>Office Theme</vt:lpstr>
      <vt:lpstr>Tools for Genomics-Assisted Breeding of Polyploids: Development of a Community Resource </vt:lpstr>
      <vt:lpstr>Introduction: Tools for Genomics-Assisted Breeding in Polyploids</vt:lpstr>
      <vt:lpstr>PowerPoint Presentation</vt:lpstr>
      <vt:lpstr>Project Members</vt:lpstr>
      <vt:lpstr>PowerPoint Presentation</vt:lpstr>
      <vt:lpstr>Who is the Polyploid Crop Community?</vt:lpstr>
      <vt:lpstr>Age of Participants: Most in 20s and 30s Equally distributed between female and male</vt:lpstr>
      <vt:lpstr>Participants in Training Workshop</vt:lpstr>
      <vt:lpstr>Location of Participants 2021 – 45% International, 2022 – 55% international</vt:lpstr>
      <vt:lpstr>Participant Expertise Represented</vt:lpstr>
      <vt:lpstr>Crops Represented</vt:lpstr>
      <vt:lpstr>Ploidy Levels Represented Frequently work on multiple ploidy levels</vt:lpstr>
      <vt:lpstr>Use of software?</vt:lpstr>
      <vt:lpstr>Software Familiarity 2021 – average of 10% familiar with the software 2022 - Average of 21% familiar with the software</vt:lpstr>
      <vt:lpstr>Use of Genomics-Assisted Breeding</vt:lpstr>
      <vt:lpstr>Molecular marker use – Parental selection</vt:lpstr>
      <vt:lpstr>Molecular marker use – Seedling selection</vt:lpstr>
      <vt:lpstr>Molecular marker use – Genomic selection</vt:lpstr>
      <vt:lpstr>Computation Sessions December 7th, 14th, and 21st   </vt:lpstr>
      <vt:lpstr>Tools for Polyploids Training Workshop  Elements</vt:lpstr>
      <vt:lpstr>Workshop Agenda – January 13th</vt:lpstr>
      <vt:lpstr>Workshop Agenda – January 13th User presentations</vt:lpstr>
      <vt:lpstr>Workshop Agenda – January 13th Poster presentations</vt:lpstr>
      <vt:lpstr>Workshop Agenda – January 13th Poster presentations</vt:lpstr>
      <vt:lpstr>Workshop Agenda – January 14th </vt:lpstr>
      <vt:lpstr>Workshop Agenda – January 13th User presentations</vt:lpstr>
      <vt:lpstr>Tools for Genomics-Assisted Breeding of Polyploids: Development of a Community Resource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Speaker January Meeting</dc:title>
  <dc:creator>Byrne, David H</dc:creator>
  <cp:lastModifiedBy>David H. Byrne</cp:lastModifiedBy>
  <cp:revision>5</cp:revision>
  <cp:lastPrinted>2022-01-02T23:59:04Z</cp:lastPrinted>
  <dcterms:created xsi:type="dcterms:W3CDTF">2022-01-02T17:53:35Z</dcterms:created>
  <dcterms:modified xsi:type="dcterms:W3CDTF">2022-01-12T21:28:15Z</dcterms:modified>
</cp:coreProperties>
</file>