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66" r:id="rId4"/>
    <p:sldId id="259" r:id="rId5"/>
    <p:sldId id="267" r:id="rId6"/>
    <p:sldId id="268" r:id="rId7"/>
    <p:sldId id="269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1E50E7-098A-4D0F-844C-BA666A4E3445}" v="12" dt="2021-11-05T22:00:24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4784" autoAdjust="0"/>
    <p:restoredTop sz="94660"/>
  </p:normalViewPr>
  <p:slideViewPr>
    <p:cSldViewPr snapToGrid="0">
      <p:cViewPr varScale="1">
        <p:scale>
          <a:sx n="84" d="100"/>
          <a:sy n="84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9A20E-0C5C-CE4E-93F4-0ABC8F317AFF}" type="datetimeFigureOut">
              <a:rPr lang="en-US" smtClean="0"/>
              <a:t>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48875-AB78-4249-A70B-AF14A9656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60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48875-AB78-4249-A70B-AF14A9656E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8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7FEB-76EF-4CB8-AD22-5883C73E4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A750A-8460-49C8-BDFB-C80BD5372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D273F-083A-4AFD-85FC-BEE9A95E1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C4158-3BE8-4533-8EB1-F9BDBF66A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15C8E-361C-4545-8677-E03CD2027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2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910E3-09EA-4822-96F7-EC771C88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CE2EF6-F738-401C-8EA2-83609AEB3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A1689-03AD-4D7D-8180-7B1AA64AF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3D1D3-A694-4F28-B77B-F22273CD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3C12A-EA74-4CC4-817B-783584F2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5939E68-1929-4332-BCAA-99DDCABCD9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5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6B3FAC-EBEF-4F3E-A636-B23F0F4B4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3452F-A9B4-4E3B-84BA-9C9EE1715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5DAD3-77E7-4423-B3CB-86BEB1E0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C27CF-C5F9-4A69-8946-C9E2651BC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2ED94-94D1-49D7-90BB-8C2C913F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352B1F8-BB5E-491E-AF3F-3154EFFF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92" y="6045713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6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B424-2FCF-4C08-9208-C96CFE94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D02F-9B0A-41B2-B3A2-0B30C15AD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5275E-279D-4297-AEF2-ED19DFB15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1/10/22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B0B2C-CB1D-4F92-A790-7520D1BB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677BD-BF09-4C93-B372-31EA205F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9C6C71D-9DF9-4500-94ED-A8C37E48E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32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D7541-941E-46F1-A2A8-D067BF44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A886B-8F1F-49D8-8BC4-8B3CCDAB4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F5B43-0518-4599-BE99-CCB23F3E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1/10/22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C3FA8-36E8-4BA1-A60B-70C2706A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C074B-A403-405C-96F2-CB07F0A9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5290CC7-FE13-47D9-850E-9B7623CE9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9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70E6C-DAA5-46BD-91D7-39AFA7F0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8E48F-8BD4-4E4F-AD05-FD384B0AB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98952C-0E1C-48D1-AC37-8CB09C0BE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7780F-9AE8-46CD-86C3-1D6D56C7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1/10/22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8DC56-3FB7-4604-9ED3-C0C0DEF0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0B635-BDE3-4754-8A61-16163067D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C2CE7F2-F829-4CDF-8887-96EEA2C3E3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2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14596-49E0-457F-8466-CACBAD60F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95E14-D196-46B9-A76B-F8776182D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35BC1-2179-4535-BCA2-12DAE2B49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A6D385-40F0-4650-ABAC-7B8E6EC08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E93AB6-386A-44E3-981B-F70508283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A8905-CF2E-4F12-A1A5-539842C7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1/10/22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8869D4-7EF1-4811-9B45-66BC3049C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75EEC4-50C1-4AC5-9783-6B6601DBC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C6D7471-4280-4016-B4C4-396DD99A6E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51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7C292-78ED-4A5F-9835-B0B3E1065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231B5-BEC3-46FC-9AAF-D2CB3BE8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1/10/22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0C635-7B2D-4D15-87B6-EC2AC4B2E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EA1B2-96ED-498C-9D22-CEBB6C0A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F96B9B7-D17C-4216-8928-8F6FF31347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51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35BA4-D0B7-4878-91F6-5016FB76E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EB9FC-090F-44E5-9952-BB2EF0B3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1DAFE-2919-4426-8AA4-BE2EEFAF6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5816E-BCCF-4E10-B04F-3C1A2BF30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8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6B02-8CF4-4C47-8D0E-BC951C12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125C5-BD2B-483D-A221-F075F1B4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8CB11-E943-4946-BF6E-841178898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96EE4-DE96-4A2B-AB41-BCA2AFD6F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8DE89-E4D9-4263-B9C4-276D1B986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CF739-D9E8-49C1-B7CF-A52BC137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6D0E038-419A-4ADE-B5C4-ACC2B0A83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2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ED17-2874-46C6-A0D3-BD53A8606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3CAE09-2247-4208-8B3B-1A6097356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AB010-82D6-41E1-91F8-CDE8C6537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C2A86-A4F1-4002-91A6-DE0879D7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6792C-9584-460B-B7D8-A316CE9B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FC82E-8206-45E6-9274-1084286E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A2BFAE7-FB81-4D42-A055-98AE35BE0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733F58-5B21-4729-B2D4-9DF8A2A7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41998-DB19-440B-A168-A9D901B56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540DE-EE04-407D-A4D3-177968EDE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54E9E-9827-46EA-90E5-95378F7AB09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C80C6-9E02-4551-A000-B135CF838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3A002-56F8-47D9-A5A4-32E7AF4CD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9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31F210-9161-4D35-A0A4-721456E29F26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F1DD5BF-7836-4B43-A740-AB54987A7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9FB9A5-C517-4D50-963A-18C33A5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FDBE50-3C87-414F-9414-197564AB2A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78" t="14769" r="6639"/>
          <a:stretch/>
        </p:blipFill>
        <p:spPr>
          <a:xfrm>
            <a:off x="9178817" y="5995482"/>
            <a:ext cx="2684256" cy="1047344"/>
          </a:xfrm>
          <a:prstGeom prst="rect">
            <a:avLst/>
          </a:prstGeom>
        </p:spPr>
      </p:pic>
      <p:pic>
        <p:nvPicPr>
          <p:cNvPr id="16" name="Picture 15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6A6BD3F5-6F76-9447-8AB8-7F9959B845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49" y="18790"/>
            <a:ext cx="4812616" cy="6014205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33F2DA8-CE30-2D40-A5ED-21FC355685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0" y="1634572"/>
            <a:ext cx="11964560" cy="258780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BC4C559-D183-ED4D-8B32-547D28AD84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76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89"/>
    </mc:Choice>
    <mc:Fallback>
      <p:transition spd="slow" advTm="33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1826D8-00E3-49A7-96E1-9DFC9F107DBA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DC2EB04-DBA1-4A8A-B3F3-36E8E7B23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C019FE-A27E-4CA7-8D1A-4D5734AB8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795C0-646E-864B-92D2-CF726D372D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8" t="14769" r="6639"/>
          <a:stretch/>
        </p:blipFill>
        <p:spPr>
          <a:xfrm>
            <a:off x="9178817" y="5995482"/>
            <a:ext cx="2684256" cy="1047344"/>
          </a:xfrm>
          <a:prstGeom prst="rect">
            <a:avLst/>
          </a:prstGeom>
        </p:spPr>
      </p:pic>
      <p:pic>
        <p:nvPicPr>
          <p:cNvPr id="43" name="Picture 4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F62FC57-E499-D143-ABBC-35CB54947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07" y="0"/>
            <a:ext cx="9955093" cy="6032995"/>
          </a:xfrm>
          <a:prstGeom prst="rect">
            <a:avLst/>
          </a:prstGeom>
        </p:spPr>
      </p:pic>
      <p:pic>
        <p:nvPicPr>
          <p:cNvPr id="47" name="Picture 46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117FD444-68BC-C348-A15F-8D3465531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2028269" cy="253467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2C14C7B-C12D-2C43-BDD1-EDEACE34591E}"/>
              </a:ext>
            </a:extLst>
          </p:cNvPr>
          <p:cNvSpPr/>
          <p:nvPr/>
        </p:nvSpPr>
        <p:spPr>
          <a:xfrm>
            <a:off x="-1" y="3869230"/>
            <a:ext cx="1134017" cy="6788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8D02078-B55B-9C43-9E62-3E92AE1C3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3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91"/>
    </mc:Choice>
    <mc:Fallback>
      <p:transition spd="slow" advTm="115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1826D8-00E3-49A7-96E1-9DFC9F107DBA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DC2EB04-DBA1-4A8A-B3F3-36E8E7B23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C019FE-A27E-4CA7-8D1A-4D5734AB8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CA30D-AC3D-9E47-BAB2-0571FB8F7B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8" t="14769" r="6639"/>
          <a:stretch/>
        </p:blipFill>
        <p:spPr>
          <a:xfrm>
            <a:off x="9178817" y="5995482"/>
            <a:ext cx="2684256" cy="1047344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3A9F312-01A4-D648-868C-69090F2A7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67" y="-13157"/>
            <a:ext cx="7985360" cy="6046152"/>
          </a:xfrm>
          <a:prstGeom prst="rect">
            <a:avLst/>
          </a:prstGeom>
        </p:spPr>
      </p:pic>
      <p:pic>
        <p:nvPicPr>
          <p:cNvPr id="15" name="Picture 14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DA789571-D4D9-9A42-B401-089E87BA0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8" y="1662060"/>
            <a:ext cx="3217650" cy="402101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94013F1-2E67-D24F-9A8C-3BE9A783AA37}"/>
              </a:ext>
            </a:extLst>
          </p:cNvPr>
          <p:cNvSpPr/>
          <p:nvPr/>
        </p:nvSpPr>
        <p:spPr>
          <a:xfrm>
            <a:off x="2164976" y="2373406"/>
            <a:ext cx="1433741" cy="10555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92426C-181D-2B4D-985E-26FED9417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8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41"/>
    </mc:Choice>
    <mc:Fallback>
      <p:transition spd="slow" advTm="32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26C43-EDEE-4036-BF80-69C41C25E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58BD3-1C1A-4D5A-9782-C64D1FD4F7CD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98DA380-654B-4768-A9BA-D81AA1FF2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4C65D3D-FDB2-4E84-932F-267913690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D46BE-5D92-9442-A106-64FFFDB87A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8" t="14769" r="6639"/>
          <a:stretch/>
        </p:blipFill>
        <p:spPr>
          <a:xfrm>
            <a:off x="9178817" y="5995482"/>
            <a:ext cx="2684256" cy="1047344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570CCA8-C11B-2349-9C24-DB93C6665F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17" y="-68621"/>
            <a:ext cx="4711618" cy="6146729"/>
          </a:xfrm>
          <a:prstGeom prst="rect">
            <a:avLst/>
          </a:prstGeom>
        </p:spPr>
      </p:pic>
      <p:pic>
        <p:nvPicPr>
          <p:cNvPr id="13" name="Picture 12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C8D63877-3A59-3148-B57E-B43BB33310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9" y="1690688"/>
            <a:ext cx="3328532" cy="41595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78B176-551A-A642-867A-AF026440C05F}"/>
              </a:ext>
            </a:extLst>
          </p:cNvPr>
          <p:cNvSpPr/>
          <p:nvPr/>
        </p:nvSpPr>
        <p:spPr>
          <a:xfrm>
            <a:off x="527699" y="3623982"/>
            <a:ext cx="1220419" cy="154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1858A3D-F81A-4741-A15F-C438FA26E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1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838"/>
    </mc:Choice>
    <mc:Fallback>
      <p:transition spd="slow" advTm="154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26C43-EDEE-4036-BF80-69C41C25E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58BD3-1C1A-4D5A-9782-C64D1FD4F7CD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98DA380-654B-4768-A9BA-D81AA1FF2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48DD0B-F92B-48A5-B316-D901F2F4F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386612-C390-9B44-810C-E5EEEBC6B1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8" t="14769" r="6639"/>
          <a:stretch/>
        </p:blipFill>
        <p:spPr>
          <a:xfrm>
            <a:off x="9178817" y="5995482"/>
            <a:ext cx="2684256" cy="1047344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EC10ACE7-2642-ED47-8594-171248A2B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01" y="0"/>
            <a:ext cx="9357699" cy="6032995"/>
          </a:xfrm>
          <a:prstGeom prst="rect">
            <a:avLst/>
          </a:prstGeom>
        </p:spPr>
      </p:pic>
      <p:pic>
        <p:nvPicPr>
          <p:cNvPr id="13" name="Picture 12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A769A93E-672B-7440-A1F8-374C63A83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" y="2631954"/>
            <a:ext cx="2573643" cy="32162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45998E-3292-0847-BDC7-6FD1945E4542}"/>
              </a:ext>
            </a:extLst>
          </p:cNvPr>
          <p:cNvSpPr/>
          <p:nvPr/>
        </p:nvSpPr>
        <p:spPr>
          <a:xfrm>
            <a:off x="956991" y="4050899"/>
            <a:ext cx="1134017" cy="7391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DD1CA9-77CB-B24E-9E76-04DF8F953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3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601"/>
    </mc:Choice>
    <mc:Fallback>
      <p:transition spd="slow" advTm="135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D58BD3-1C1A-4D5A-9782-C64D1FD4F7CD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98DA380-654B-4768-A9BA-D81AA1FF2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F8AFE9-D49D-479B-9ADA-0E6947C23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9A4A5A-476D-8543-816F-F585228B5D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78" t="14769" r="6639"/>
          <a:stretch/>
        </p:blipFill>
        <p:spPr>
          <a:xfrm>
            <a:off x="9178817" y="5995482"/>
            <a:ext cx="2684256" cy="1047344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93A7D33-7AC9-4C45-AEFA-59D03679B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0" y="114971"/>
            <a:ext cx="11405473" cy="58030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853B8B-E22D-4742-A134-749E47AD8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62"/>
    </mc:Choice>
    <mc:Fallback>
      <p:transition spd="slow" advTm="58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26C43-EDEE-4036-BF80-69C41C25E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58BD3-1C1A-4D5A-9782-C64D1FD4F7CD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98DA380-654B-4768-A9BA-D81AA1FF2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48DD0B-F92B-48A5-B316-D901F2F4F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386612-C390-9B44-810C-E5EEEBC6B1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8" t="14769" r="6639"/>
          <a:stretch/>
        </p:blipFill>
        <p:spPr>
          <a:xfrm>
            <a:off x="9178817" y="5995482"/>
            <a:ext cx="2684256" cy="1047344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48EADA6-3009-B643-A2BC-E23F101B7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96" y="-72702"/>
            <a:ext cx="2532588" cy="6105697"/>
          </a:xfrm>
          <a:prstGeom prst="rect">
            <a:avLst/>
          </a:prstGeom>
        </p:spPr>
      </p:pic>
      <p:pic>
        <p:nvPicPr>
          <p:cNvPr id="12" name="Picture 11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1454BB59-DBBE-6449-AB4F-283A800FC6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30725"/>
            <a:ext cx="3590776" cy="4487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5AC0A5-4F12-EF49-9BBC-2402C38B9D4C}"/>
              </a:ext>
            </a:extLst>
          </p:cNvPr>
          <p:cNvSpPr/>
          <p:nvPr/>
        </p:nvSpPr>
        <p:spPr>
          <a:xfrm>
            <a:off x="4360332" y="3429000"/>
            <a:ext cx="754444" cy="177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1127F85-CAA7-4047-93EF-BC71FD9FC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3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54"/>
    </mc:Choice>
    <mc:Fallback>
      <p:transition spd="slow" advTm="56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4194C-1CC9-4D3A-8CAC-49647AC72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699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58BD3-1C1A-4D5A-9782-C64D1FD4F7CD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98DA380-654B-4768-A9BA-D81AA1FF2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D50162-785A-4A09-B8ED-17E8DF14A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2929AB-B28E-9D46-83D1-44E432CC40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8" t="14769" r="6639"/>
          <a:stretch/>
        </p:blipFill>
        <p:spPr>
          <a:xfrm>
            <a:off x="9178817" y="5995482"/>
            <a:ext cx="2684256" cy="1047344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1E9348F7-3D24-3340-821F-7CE25D23B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058"/>
            <a:ext cx="12192000" cy="360983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6E970B-4CE3-E847-82D0-F33FCF6E1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66"/>
    </mc:Choice>
    <mc:Fallback>
      <p:transition spd="slow" advTm="35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D58BD3-1C1A-4D5A-9782-C64D1FD4F7CD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98DA380-654B-4768-A9BA-D81AA1FF2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2E83BE-9E7B-4D24-8781-EBD24A97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2C25E-76D2-554D-AB98-81F908837F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8" t="14769" r="6639"/>
          <a:stretch/>
        </p:blipFill>
        <p:spPr>
          <a:xfrm>
            <a:off x="9178817" y="5995482"/>
            <a:ext cx="2684256" cy="104734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6E10C7C3-5F1A-1B41-85CD-1E75867A8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99" y="0"/>
            <a:ext cx="9809601" cy="59954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00159B-91FF-7044-AD14-9A386FE39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94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15"/>
    </mc:Choice>
    <mc:Fallback>
      <p:transition spd="slow" advTm="1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"/>
</p:tagLst>
</file>

<file path=ppt/theme/theme1.xml><?xml version="1.0" encoding="utf-8"?>
<a:theme xmlns:a="http://schemas.openxmlformats.org/drawingml/2006/main" name="Office Theme">
  <a:themeElements>
    <a:clrScheme name="Polyploids color scheme">
      <a:dk1>
        <a:srgbClr val="23294C"/>
      </a:dk1>
      <a:lt1>
        <a:sysClr val="window" lastClr="FFFFFF"/>
      </a:lt1>
      <a:dk2>
        <a:srgbClr val="000000"/>
      </a:dk2>
      <a:lt2>
        <a:srgbClr val="F8F8F8"/>
      </a:lt2>
      <a:accent1>
        <a:srgbClr val="7489F4"/>
      </a:accent1>
      <a:accent2>
        <a:srgbClr val="F8F8FF"/>
      </a:accent2>
      <a:accent3>
        <a:srgbClr val="FFF7D6"/>
      </a:accent3>
      <a:accent4>
        <a:srgbClr val="6788FF"/>
      </a:accent4>
      <a:accent5>
        <a:srgbClr val="F4C83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ample Virtual Poster dhb.pptx" id="{3EB7B963-96C6-4C02-8D19-B2789614DD87}" vid="{78568A0D-70DE-4E0B-91B6-5E0C7E0BB2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2863</TotalTime>
  <Words>176</Words>
  <Application>Microsoft Macintosh PowerPoint</Application>
  <PresentationFormat>Widescreen</PresentationFormat>
  <Paragraphs>14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Results</vt:lpstr>
      <vt:lpstr>Results</vt:lpstr>
      <vt:lpstr>PowerPoint Presentation</vt:lpstr>
      <vt:lpstr>Results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Title</dc:title>
  <dc:creator>Delany Baum</dc:creator>
  <cp:lastModifiedBy>Benson, Christopher Wayne</cp:lastModifiedBy>
  <cp:revision>6</cp:revision>
  <dcterms:created xsi:type="dcterms:W3CDTF">2021-11-02T17:04:54Z</dcterms:created>
  <dcterms:modified xsi:type="dcterms:W3CDTF">2022-01-10T23:39:32Z</dcterms:modified>
</cp:coreProperties>
</file>