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368" r:id="rId3"/>
    <p:sldId id="351" r:id="rId4"/>
    <p:sldId id="370" r:id="rId5"/>
    <p:sldId id="371" r:id="rId6"/>
    <p:sldId id="273" r:id="rId7"/>
    <p:sldId id="274" r:id="rId8"/>
    <p:sldId id="275" r:id="rId9"/>
    <p:sldId id="344" r:id="rId10"/>
    <p:sldId id="345" r:id="rId11"/>
    <p:sldId id="346" r:id="rId12"/>
    <p:sldId id="285" r:id="rId13"/>
    <p:sldId id="288" r:id="rId14"/>
    <p:sldId id="362" r:id="rId15"/>
    <p:sldId id="361" r:id="rId16"/>
    <p:sldId id="262" r:id="rId17"/>
    <p:sldId id="349" r:id="rId18"/>
    <p:sldId id="350" r:id="rId19"/>
    <p:sldId id="341" r:id="rId20"/>
    <p:sldId id="267" r:id="rId21"/>
    <p:sldId id="359" r:id="rId22"/>
    <p:sldId id="355" r:id="rId23"/>
    <p:sldId id="354" r:id="rId24"/>
    <p:sldId id="352" r:id="rId25"/>
    <p:sldId id="353" r:id="rId26"/>
    <p:sldId id="356" r:id="rId27"/>
    <p:sldId id="360" r:id="rId28"/>
    <p:sldId id="367" r:id="rId29"/>
    <p:sldId id="366" r:id="rId30"/>
    <p:sldId id="365" r:id="rId31"/>
    <p:sldId id="364" r:id="rId32"/>
    <p:sldId id="358" r:id="rId33"/>
    <p:sldId id="316" r:id="rId34"/>
    <p:sldId id="289" r:id="rId35"/>
    <p:sldId id="264" r:id="rId36"/>
  </p:sldIdLst>
  <p:sldSz cx="12192000" cy="6858000"/>
  <p:notesSz cx="7077075" cy="9363075"/>
  <p:defaultTextStyle>
    <a:defPPr>
      <a:defRPr lang="en-NZ"/>
    </a:defPPr>
    <a:lvl1pPr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1pPr>
    <a:lvl2pPr marL="609585"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2pPr>
    <a:lvl3pPr marL="1219170"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3pPr>
    <a:lvl4pPr marL="1828754"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4pPr>
    <a:lvl5pPr marL="2438339"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5pPr>
    <a:lvl6pPr marL="3047924" algn="l" defTabSz="1219170" rtl="0" eaLnBrk="1" latinLnBrk="0" hangingPunct="1">
      <a:defRPr sz="3200" kern="1200">
        <a:solidFill>
          <a:schemeClr val="tx1"/>
        </a:solidFill>
        <a:latin typeface="Arial" charset="0"/>
        <a:ea typeface="ＭＳ Ｐゴシック" pitchFamily="-112" charset="-128"/>
        <a:cs typeface="+mn-cs"/>
      </a:defRPr>
    </a:lvl6pPr>
    <a:lvl7pPr marL="3657509" algn="l" defTabSz="1219170" rtl="0" eaLnBrk="1" latinLnBrk="0" hangingPunct="1">
      <a:defRPr sz="3200" kern="1200">
        <a:solidFill>
          <a:schemeClr val="tx1"/>
        </a:solidFill>
        <a:latin typeface="Arial" charset="0"/>
        <a:ea typeface="ＭＳ Ｐゴシック" pitchFamily="-112" charset="-128"/>
        <a:cs typeface="+mn-cs"/>
      </a:defRPr>
    </a:lvl7pPr>
    <a:lvl8pPr marL="4267093" algn="l" defTabSz="1219170" rtl="0" eaLnBrk="1" latinLnBrk="0" hangingPunct="1">
      <a:defRPr sz="3200" kern="1200">
        <a:solidFill>
          <a:schemeClr val="tx1"/>
        </a:solidFill>
        <a:latin typeface="Arial" charset="0"/>
        <a:ea typeface="ＭＳ Ｐゴシック" pitchFamily="-112" charset="-128"/>
        <a:cs typeface="+mn-cs"/>
      </a:defRPr>
    </a:lvl8pPr>
    <a:lvl9pPr marL="4876678" algn="l" defTabSz="1219170" rtl="0" eaLnBrk="1" latinLnBrk="0" hangingPunct="1">
      <a:defRPr sz="32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pos="3840">
          <p15:clr>
            <a:srgbClr val="A4A3A4"/>
          </p15:clr>
        </p15:guide>
        <p15:guide id="2" orient="horz" pos="3793">
          <p15:clr>
            <a:srgbClr val="A4A3A4"/>
          </p15:clr>
        </p15:guide>
        <p15:guide id="3" orient="horz" pos="21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4"/>
  </p:normalViewPr>
  <p:slideViewPr>
    <p:cSldViewPr snapToGrid="0" snapToObjects="1" showGuides="1">
      <p:cViewPr varScale="1">
        <p:scale>
          <a:sx n="121" d="100"/>
          <a:sy n="121" d="100"/>
        </p:scale>
        <p:origin x="108" y="1224"/>
      </p:cViewPr>
      <p:guideLst>
        <p:guide pos="3840"/>
        <p:guide orient="horz" pos="3793"/>
        <p:guide orient="horz" pos="2115"/>
      </p:guideLst>
    </p:cSldViewPr>
  </p:slideViewPr>
  <p:notesTextViewPr>
    <p:cViewPr>
      <p:scale>
        <a:sx n="1" d="1"/>
        <a:sy n="1" d="1"/>
      </p:scale>
      <p:origin x="0" y="0"/>
    </p:cViewPr>
  </p:notesTextViewPr>
  <p:sorterViewPr>
    <p:cViewPr varScale="1">
      <p:scale>
        <a:sx n="100" d="100"/>
        <a:sy n="100" d="100"/>
      </p:scale>
      <p:origin x="0" y="-2792"/>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solidFill>
          <a:srgbClr val="EBF5E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AE500F-75C1-9A43-8BC1-584B62B74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3"/>
          <p:cNvSpPr>
            <a:spLocks noGrp="1" noChangeArrowheads="1"/>
          </p:cNvSpPr>
          <p:nvPr>
            <p:ph type="subTitle" idx="1"/>
          </p:nvPr>
        </p:nvSpPr>
        <p:spPr>
          <a:xfrm>
            <a:off x="821365" y="5445224"/>
            <a:ext cx="6138731" cy="648072"/>
          </a:xfrm>
        </p:spPr>
        <p:txBody>
          <a:bodyPr/>
          <a:lstStyle>
            <a:lvl1pPr marL="0" indent="0">
              <a:spcBef>
                <a:spcPts val="1080"/>
              </a:spcBef>
              <a:buFontTx/>
              <a:buNone/>
              <a:defRPr sz="1600" b="1">
                <a:solidFill>
                  <a:srgbClr val="345E58"/>
                </a:solidFill>
              </a:defRPr>
            </a:lvl1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1B310443-F2D6-5245-B6B1-9AE7BEBFB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404664"/>
            <a:ext cx="3168352" cy="1341346"/>
          </a:xfrm>
          <a:prstGeom prst="rect">
            <a:avLst/>
          </a:prstGeom>
        </p:spPr>
      </p:pic>
      <p:sp>
        <p:nvSpPr>
          <p:cNvPr id="7" name="Title 1">
            <a:extLst>
              <a:ext uri="{FF2B5EF4-FFF2-40B4-BE49-F238E27FC236}">
                <a16:creationId xmlns:a16="http://schemas.microsoft.com/office/drawing/2014/main" id="{01EAD216-30C4-7249-A5AA-7E4FDBCFABD0}"/>
              </a:ext>
            </a:extLst>
          </p:cNvPr>
          <p:cNvSpPr>
            <a:spLocks noGrp="1"/>
          </p:cNvSpPr>
          <p:nvPr>
            <p:ph type="title"/>
          </p:nvPr>
        </p:nvSpPr>
        <p:spPr>
          <a:xfrm>
            <a:off x="820800" y="1988840"/>
            <a:ext cx="5280000" cy="3042618"/>
          </a:xfrm>
        </p:spPr>
        <p:txBody>
          <a:bodyPr anchor="ctr" anchorCtr="0"/>
          <a:lstStyle>
            <a:lvl1pPr>
              <a:defRPr sz="3600" b="1">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4261760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LUE - Title + Content x 2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CA421-28AB-3740-89DD-AD2C67DC9C45}"/>
              </a:ext>
            </a:extLst>
          </p:cNvPr>
          <p:cNvSpPr/>
          <p:nvPr/>
        </p:nvSpPr>
        <p:spPr bwMode="auto">
          <a:xfrm>
            <a:off x="0" y="0"/>
            <a:ext cx="6096000" cy="6858000"/>
          </a:xfrm>
          <a:prstGeom prst="rect">
            <a:avLst/>
          </a:prstGeom>
          <a:solidFill>
            <a:srgbClr val="D9F2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3">
            <a:extLst>
              <a:ext uri="{FF2B5EF4-FFF2-40B4-BE49-F238E27FC236}">
                <a16:creationId xmlns:a16="http://schemas.microsoft.com/office/drawing/2014/main" id="{981E4785-F465-E54A-B2FB-E4891D9DF3A7}"/>
              </a:ext>
            </a:extLst>
          </p:cNvPr>
          <p:cNvSpPr>
            <a:spLocks noGrp="1" noChangeArrowheads="1"/>
          </p:cNvSpPr>
          <p:nvPr>
            <p:ph idx="10"/>
          </p:nvPr>
        </p:nvSpPr>
        <p:spPr bwMode="auto">
          <a:xfrm>
            <a:off x="678312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34C28615-67A2-DF48-BEE2-5B65E4FA0534}"/>
              </a:ext>
            </a:extLst>
          </p:cNvPr>
          <p:cNvSpPr>
            <a:spLocks noGrp="1"/>
          </p:cNvSpPr>
          <p:nvPr>
            <p:ph type="title"/>
          </p:nvPr>
        </p:nvSpPr>
        <p:spPr>
          <a:xfrm>
            <a:off x="720000" y="0"/>
            <a:ext cx="10344552" cy="1124744"/>
          </a:xfrm>
        </p:spPr>
        <p:txBody>
          <a:bodyPr/>
          <a:lstStyle/>
          <a:p>
            <a:r>
              <a:rPr lang="en-US" smtClean="0"/>
              <a:t>Click to edit Master title style</a:t>
            </a:r>
            <a:endParaRPr lang="en-US"/>
          </a:p>
        </p:txBody>
      </p:sp>
      <p:sp>
        <p:nvSpPr>
          <p:cNvPr id="8" name="Rectangle 3">
            <a:extLst>
              <a:ext uri="{FF2B5EF4-FFF2-40B4-BE49-F238E27FC236}">
                <a16:creationId xmlns:a16="http://schemas.microsoft.com/office/drawing/2014/main" id="{9956DE25-F6B8-394B-B444-C97A29ADC1C2}"/>
              </a:ext>
            </a:extLst>
          </p:cNvPr>
          <p:cNvSpPr>
            <a:spLocks noGrp="1" noChangeArrowheads="1"/>
          </p:cNvSpPr>
          <p:nvPr>
            <p:ph idx="11"/>
          </p:nvPr>
        </p:nvSpPr>
        <p:spPr bwMode="auto">
          <a:xfrm>
            <a:off x="72000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6187263"/>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3885">
          <p15:clr>
            <a:srgbClr val="FBAE40"/>
          </p15:clr>
        </p15:guide>
        <p15:guide id="4" pos="3795">
          <p15:clr>
            <a:srgbClr val="FBAE40"/>
          </p15:clr>
        </p15:guide>
        <p15:guide id="5" pos="438">
          <p15:clr>
            <a:srgbClr val="FBAE40"/>
          </p15:clr>
        </p15:guide>
        <p15:guide id="6" pos="7242">
          <p15:clr>
            <a:srgbClr val="FBAE40"/>
          </p15:clr>
        </p15:guide>
        <p15:guide id="7" orient="horz" pos="799">
          <p15:clr>
            <a:srgbClr val="FBAE40"/>
          </p15:clr>
        </p15:guide>
        <p15:guide id="8" orient="horz" pos="4110">
          <p15:clr>
            <a:srgbClr val="FBAE40"/>
          </p15:clr>
        </p15:guide>
        <p15:guide id="9" orient="horz" pos="2205">
          <p15:clr>
            <a:srgbClr val="FBAE40"/>
          </p15:clr>
        </p15:guide>
        <p15:guide id="10" orient="horz" pos="211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GREEN - Title + Content x 2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CA421-28AB-3740-89DD-AD2C67DC9C45}"/>
              </a:ext>
            </a:extLst>
          </p:cNvPr>
          <p:cNvSpPr/>
          <p:nvPr/>
        </p:nvSpPr>
        <p:spPr bwMode="auto">
          <a:xfrm>
            <a:off x="0" y="0"/>
            <a:ext cx="6096000" cy="6858000"/>
          </a:xfrm>
          <a:prstGeom prst="rect">
            <a:avLst/>
          </a:prstGeom>
          <a:solidFill>
            <a:srgbClr val="EBF5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3">
            <a:extLst>
              <a:ext uri="{FF2B5EF4-FFF2-40B4-BE49-F238E27FC236}">
                <a16:creationId xmlns:a16="http://schemas.microsoft.com/office/drawing/2014/main" id="{981E4785-F465-E54A-B2FB-E4891D9DF3A7}"/>
              </a:ext>
            </a:extLst>
          </p:cNvPr>
          <p:cNvSpPr>
            <a:spLocks noGrp="1" noChangeArrowheads="1"/>
          </p:cNvSpPr>
          <p:nvPr>
            <p:ph idx="10"/>
          </p:nvPr>
        </p:nvSpPr>
        <p:spPr bwMode="auto">
          <a:xfrm>
            <a:off x="678312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34C28615-67A2-DF48-BEE2-5B65E4FA0534}"/>
              </a:ext>
            </a:extLst>
          </p:cNvPr>
          <p:cNvSpPr>
            <a:spLocks noGrp="1"/>
          </p:cNvSpPr>
          <p:nvPr>
            <p:ph type="title"/>
          </p:nvPr>
        </p:nvSpPr>
        <p:spPr>
          <a:xfrm>
            <a:off x="720000" y="0"/>
            <a:ext cx="10344552" cy="1124744"/>
          </a:xfrm>
        </p:spPr>
        <p:txBody>
          <a:bodyPr/>
          <a:lstStyle/>
          <a:p>
            <a:r>
              <a:rPr lang="en-US" smtClean="0"/>
              <a:t>Click to edit Master title style</a:t>
            </a:r>
            <a:endParaRPr lang="en-US"/>
          </a:p>
        </p:txBody>
      </p:sp>
      <p:sp>
        <p:nvSpPr>
          <p:cNvPr id="8" name="Rectangle 3">
            <a:extLst>
              <a:ext uri="{FF2B5EF4-FFF2-40B4-BE49-F238E27FC236}">
                <a16:creationId xmlns:a16="http://schemas.microsoft.com/office/drawing/2014/main" id="{9956DE25-F6B8-394B-B444-C97A29ADC1C2}"/>
              </a:ext>
            </a:extLst>
          </p:cNvPr>
          <p:cNvSpPr>
            <a:spLocks noGrp="1" noChangeArrowheads="1"/>
          </p:cNvSpPr>
          <p:nvPr>
            <p:ph idx="11"/>
          </p:nvPr>
        </p:nvSpPr>
        <p:spPr bwMode="auto">
          <a:xfrm>
            <a:off x="72000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3895928"/>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3885">
          <p15:clr>
            <a:srgbClr val="FBAE40"/>
          </p15:clr>
        </p15:guide>
        <p15:guide id="4" pos="3795">
          <p15:clr>
            <a:srgbClr val="FBAE40"/>
          </p15:clr>
        </p15:guide>
        <p15:guide id="5" pos="438">
          <p15:clr>
            <a:srgbClr val="FBAE40"/>
          </p15:clr>
        </p15:guide>
        <p15:guide id="6" pos="7242">
          <p15:clr>
            <a:srgbClr val="FBAE40"/>
          </p15:clr>
        </p15:guide>
        <p15:guide id="7" orient="horz" pos="799">
          <p15:clr>
            <a:srgbClr val="FBAE40"/>
          </p15:clr>
        </p15:guide>
        <p15:guide id="8" orient="horz" pos="4110">
          <p15:clr>
            <a:srgbClr val="FBAE40"/>
          </p15:clr>
        </p15:guide>
        <p15:guide id="9" orient="horz" pos="2205">
          <p15:clr>
            <a:srgbClr val="FBAE40"/>
          </p15:clr>
        </p15:guide>
        <p15:guide id="10" orient="horz" pos="21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VIOLET - Title + Content x 2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CA421-28AB-3740-89DD-AD2C67DC9C45}"/>
              </a:ext>
            </a:extLst>
          </p:cNvPr>
          <p:cNvSpPr/>
          <p:nvPr/>
        </p:nvSpPr>
        <p:spPr bwMode="auto">
          <a:xfrm>
            <a:off x="0" y="0"/>
            <a:ext cx="6096000" cy="6858000"/>
          </a:xfrm>
          <a:prstGeom prst="rect">
            <a:avLst/>
          </a:prstGeom>
          <a:solidFill>
            <a:srgbClr val="F5EC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3">
            <a:extLst>
              <a:ext uri="{FF2B5EF4-FFF2-40B4-BE49-F238E27FC236}">
                <a16:creationId xmlns:a16="http://schemas.microsoft.com/office/drawing/2014/main" id="{981E4785-F465-E54A-B2FB-E4891D9DF3A7}"/>
              </a:ext>
            </a:extLst>
          </p:cNvPr>
          <p:cNvSpPr>
            <a:spLocks noGrp="1" noChangeArrowheads="1"/>
          </p:cNvSpPr>
          <p:nvPr>
            <p:ph idx="10"/>
          </p:nvPr>
        </p:nvSpPr>
        <p:spPr bwMode="auto">
          <a:xfrm>
            <a:off x="678312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34C28615-67A2-DF48-BEE2-5B65E4FA0534}"/>
              </a:ext>
            </a:extLst>
          </p:cNvPr>
          <p:cNvSpPr>
            <a:spLocks noGrp="1"/>
          </p:cNvSpPr>
          <p:nvPr>
            <p:ph type="title"/>
          </p:nvPr>
        </p:nvSpPr>
        <p:spPr>
          <a:xfrm>
            <a:off x="720000" y="0"/>
            <a:ext cx="10344552" cy="1124744"/>
          </a:xfrm>
        </p:spPr>
        <p:txBody>
          <a:bodyPr/>
          <a:lstStyle/>
          <a:p>
            <a:r>
              <a:rPr lang="en-US" smtClean="0"/>
              <a:t>Click to edit Master title style</a:t>
            </a:r>
            <a:endParaRPr lang="en-US"/>
          </a:p>
        </p:txBody>
      </p:sp>
      <p:sp>
        <p:nvSpPr>
          <p:cNvPr id="8" name="Rectangle 3">
            <a:extLst>
              <a:ext uri="{FF2B5EF4-FFF2-40B4-BE49-F238E27FC236}">
                <a16:creationId xmlns:a16="http://schemas.microsoft.com/office/drawing/2014/main" id="{9956DE25-F6B8-394B-B444-C97A29ADC1C2}"/>
              </a:ext>
            </a:extLst>
          </p:cNvPr>
          <p:cNvSpPr>
            <a:spLocks noGrp="1" noChangeArrowheads="1"/>
          </p:cNvSpPr>
          <p:nvPr>
            <p:ph idx="11"/>
          </p:nvPr>
        </p:nvSpPr>
        <p:spPr bwMode="auto">
          <a:xfrm>
            <a:off x="72000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584685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3885">
          <p15:clr>
            <a:srgbClr val="FBAE40"/>
          </p15:clr>
        </p15:guide>
        <p15:guide id="4" pos="3795">
          <p15:clr>
            <a:srgbClr val="FBAE40"/>
          </p15:clr>
        </p15:guide>
        <p15:guide id="5" pos="438">
          <p15:clr>
            <a:srgbClr val="FBAE40"/>
          </p15:clr>
        </p15:guide>
        <p15:guide id="6" pos="7242">
          <p15:clr>
            <a:srgbClr val="FBAE40"/>
          </p15:clr>
        </p15:guide>
        <p15:guide id="7" orient="horz" pos="799">
          <p15:clr>
            <a:srgbClr val="FBAE40"/>
          </p15:clr>
        </p15:guide>
        <p15:guide id="8" orient="horz" pos="4110">
          <p15:clr>
            <a:srgbClr val="FBAE40"/>
          </p15:clr>
        </p15:guide>
        <p15:guide id="9" orient="horz" pos="2205">
          <p15:clr>
            <a:srgbClr val="FBAE40"/>
          </p15:clr>
        </p15:guide>
        <p15:guide id="10" orient="horz" pos="211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GOLD- Title + Content x 2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CA421-28AB-3740-89DD-AD2C67DC9C45}"/>
              </a:ext>
            </a:extLst>
          </p:cNvPr>
          <p:cNvSpPr/>
          <p:nvPr/>
        </p:nvSpPr>
        <p:spPr bwMode="auto">
          <a:xfrm>
            <a:off x="0" y="0"/>
            <a:ext cx="6096000" cy="6858000"/>
          </a:xfrm>
          <a:prstGeom prst="rect">
            <a:avLst/>
          </a:prstGeom>
          <a:solidFill>
            <a:srgbClr val="FFF4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3">
            <a:extLst>
              <a:ext uri="{FF2B5EF4-FFF2-40B4-BE49-F238E27FC236}">
                <a16:creationId xmlns:a16="http://schemas.microsoft.com/office/drawing/2014/main" id="{981E4785-F465-E54A-B2FB-E4891D9DF3A7}"/>
              </a:ext>
            </a:extLst>
          </p:cNvPr>
          <p:cNvSpPr>
            <a:spLocks noGrp="1" noChangeArrowheads="1"/>
          </p:cNvSpPr>
          <p:nvPr>
            <p:ph idx="10"/>
          </p:nvPr>
        </p:nvSpPr>
        <p:spPr bwMode="auto">
          <a:xfrm>
            <a:off x="678312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34C28615-67A2-DF48-BEE2-5B65E4FA0534}"/>
              </a:ext>
            </a:extLst>
          </p:cNvPr>
          <p:cNvSpPr>
            <a:spLocks noGrp="1"/>
          </p:cNvSpPr>
          <p:nvPr>
            <p:ph type="title"/>
          </p:nvPr>
        </p:nvSpPr>
        <p:spPr>
          <a:xfrm>
            <a:off x="720000" y="0"/>
            <a:ext cx="10344552" cy="1124744"/>
          </a:xfrm>
        </p:spPr>
        <p:txBody>
          <a:bodyPr/>
          <a:lstStyle/>
          <a:p>
            <a:r>
              <a:rPr lang="en-US" smtClean="0"/>
              <a:t>Click to edit Master title style</a:t>
            </a:r>
            <a:endParaRPr lang="en-US"/>
          </a:p>
        </p:txBody>
      </p:sp>
      <p:sp>
        <p:nvSpPr>
          <p:cNvPr id="8" name="Rectangle 3">
            <a:extLst>
              <a:ext uri="{FF2B5EF4-FFF2-40B4-BE49-F238E27FC236}">
                <a16:creationId xmlns:a16="http://schemas.microsoft.com/office/drawing/2014/main" id="{9956DE25-F6B8-394B-B444-C97A29ADC1C2}"/>
              </a:ext>
            </a:extLst>
          </p:cNvPr>
          <p:cNvSpPr>
            <a:spLocks noGrp="1" noChangeArrowheads="1"/>
          </p:cNvSpPr>
          <p:nvPr>
            <p:ph idx="11"/>
          </p:nvPr>
        </p:nvSpPr>
        <p:spPr bwMode="auto">
          <a:xfrm>
            <a:off x="72000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733220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3885">
          <p15:clr>
            <a:srgbClr val="FBAE40"/>
          </p15:clr>
        </p15:guide>
        <p15:guide id="4" pos="3795">
          <p15:clr>
            <a:srgbClr val="FBAE40"/>
          </p15:clr>
        </p15:guide>
        <p15:guide id="5" pos="438">
          <p15:clr>
            <a:srgbClr val="FBAE40"/>
          </p15:clr>
        </p15:guide>
        <p15:guide id="6" pos="7242">
          <p15:clr>
            <a:srgbClr val="FBAE40"/>
          </p15:clr>
        </p15:guide>
        <p15:guide id="7" orient="horz" pos="799">
          <p15:clr>
            <a:srgbClr val="FBAE40"/>
          </p15:clr>
        </p15:guide>
        <p15:guide id="8" orient="horz" pos="4110">
          <p15:clr>
            <a:srgbClr val="FBAE40"/>
          </p15:clr>
        </p15:guide>
        <p15:guide id="9" orient="horz" pos="2205">
          <p15:clr>
            <a:srgbClr val="FBAE40"/>
          </p15:clr>
        </p15:guide>
        <p15:guide id="10" orient="horz" pos="21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GREEN - Title + Content x 2 boxes w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DF80A9-6A3E-6240-8779-4DD7821515AB}"/>
              </a:ext>
            </a:extLst>
          </p:cNvPr>
          <p:cNvSpPr/>
          <p:nvPr/>
        </p:nvSpPr>
        <p:spPr bwMode="auto">
          <a:xfrm>
            <a:off x="0" y="0"/>
            <a:ext cx="6096000" cy="6858000"/>
          </a:xfrm>
          <a:prstGeom prst="rect">
            <a:avLst/>
          </a:prstGeom>
          <a:solidFill>
            <a:srgbClr val="EBF5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a:xfrm>
            <a:off x="623392" y="1447800"/>
            <a:ext cx="5400600" cy="4933528"/>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6" name="Content Placeholder 2">
            <a:extLst>
              <a:ext uri="{FF2B5EF4-FFF2-40B4-BE49-F238E27FC236}">
                <a16:creationId xmlns:a16="http://schemas.microsoft.com/office/drawing/2014/main" id="{0F832F05-A164-6847-B5A6-9274E75346D3}"/>
              </a:ext>
            </a:extLst>
          </p:cNvPr>
          <p:cNvSpPr>
            <a:spLocks noGrp="1"/>
          </p:cNvSpPr>
          <p:nvPr>
            <p:ph idx="10"/>
          </p:nvPr>
        </p:nvSpPr>
        <p:spPr>
          <a:xfrm>
            <a:off x="6528048" y="1447800"/>
            <a:ext cx="5256584" cy="4933528"/>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010389A3-EB1C-A243-BA63-AAB660C33E3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427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WHITE - Title + Content x 4 box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B44C4A9-D27F-8F48-A131-A9B7C30480B3}"/>
              </a:ext>
            </a:extLst>
          </p:cNvPr>
          <p:cNvSpPr>
            <a:spLocks noGrp="1"/>
          </p:cNvSpPr>
          <p:nvPr>
            <p:ph idx="12"/>
          </p:nvPr>
        </p:nvSpPr>
        <p:spPr>
          <a:xfrm>
            <a:off x="6206400" y="1260000"/>
            <a:ext cx="5303992" cy="2457032"/>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0" name="Content Placeholder 2">
            <a:extLst>
              <a:ext uri="{FF2B5EF4-FFF2-40B4-BE49-F238E27FC236}">
                <a16:creationId xmlns:a16="http://schemas.microsoft.com/office/drawing/2014/main" id="{B3AAECFF-00BA-3C47-B63C-206149A108C3}"/>
              </a:ext>
            </a:extLst>
          </p:cNvPr>
          <p:cNvSpPr>
            <a:spLocks noGrp="1"/>
          </p:cNvSpPr>
          <p:nvPr>
            <p:ph idx="13"/>
          </p:nvPr>
        </p:nvSpPr>
        <p:spPr>
          <a:xfrm>
            <a:off x="6206400" y="3892672"/>
            <a:ext cx="5303992" cy="2457032"/>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3" name="Content Placeholder 2"/>
          <p:cNvSpPr>
            <a:spLocks noGrp="1"/>
          </p:cNvSpPr>
          <p:nvPr>
            <p:ph idx="1"/>
          </p:nvPr>
        </p:nvSpPr>
        <p:spPr>
          <a:xfrm>
            <a:off x="720000" y="1260000"/>
            <a:ext cx="5303992" cy="2457032"/>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87123273-8597-AE41-A62A-1982F2DF6B4D}"/>
              </a:ext>
            </a:extLst>
          </p:cNvPr>
          <p:cNvSpPr>
            <a:spLocks noGrp="1"/>
          </p:cNvSpPr>
          <p:nvPr>
            <p:ph type="title"/>
          </p:nvPr>
        </p:nvSpPr>
        <p:spPr/>
        <p:txBody>
          <a:bodyPr/>
          <a:lstStyle/>
          <a:p>
            <a:r>
              <a:rPr lang="en-US" smtClean="0"/>
              <a:t>Click to edit Master title style</a:t>
            </a:r>
            <a:endParaRPr lang="en-US"/>
          </a:p>
        </p:txBody>
      </p:sp>
      <p:sp>
        <p:nvSpPr>
          <p:cNvPr id="8" name="Content Placeholder 2">
            <a:extLst>
              <a:ext uri="{FF2B5EF4-FFF2-40B4-BE49-F238E27FC236}">
                <a16:creationId xmlns:a16="http://schemas.microsoft.com/office/drawing/2014/main" id="{D1E0D1CD-1FBC-AE4D-8C38-30CC87BC64F6}"/>
              </a:ext>
            </a:extLst>
          </p:cNvPr>
          <p:cNvSpPr>
            <a:spLocks noGrp="1"/>
          </p:cNvSpPr>
          <p:nvPr>
            <p:ph idx="11"/>
          </p:nvPr>
        </p:nvSpPr>
        <p:spPr>
          <a:xfrm>
            <a:off x="720000" y="3892672"/>
            <a:ext cx="5303992" cy="2457032"/>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val="1633826596"/>
      </p:ext>
    </p:extLst>
  </p:cSld>
  <p:clrMapOvr>
    <a:masterClrMapping/>
  </p:clrMapOvr>
  <p:extLst>
    <p:ext uri="{DCECCB84-F9BA-43D5-87BE-67443E8EF086}">
      <p15:sldGuideLst xmlns:p15="http://schemas.microsoft.com/office/powerpoint/2012/main">
        <p15:guide id="1" pos="72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GOLD - Section break">
    <p:bg>
      <p:bgPr>
        <a:solidFill>
          <a:srgbClr val="FFF4E4"/>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bg1"/>
                </a:solidFill>
              </a:defRPr>
            </a:lvl1pPr>
          </a:lstStyle>
          <a:p>
            <a:r>
              <a:rPr lang="en-US" dirty="0"/>
              <a:t>Click to add text</a:t>
            </a:r>
          </a:p>
        </p:txBody>
      </p:sp>
    </p:spTree>
    <p:extLst>
      <p:ext uri="{BB962C8B-B14F-4D97-AF65-F5344CB8AC3E}">
        <p14:creationId xmlns:p14="http://schemas.microsoft.com/office/powerpoint/2010/main" val="1814296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GOLD - Section break reverse">
    <p:bg>
      <p:bgPr>
        <a:solidFill>
          <a:srgbClr val="FFDAA4"/>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FFF4E4"/>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accent5"/>
                </a:solidFill>
              </a:defRPr>
            </a:lvl1pPr>
          </a:lstStyle>
          <a:p>
            <a:r>
              <a:rPr lang="en-US" dirty="0"/>
              <a:t>Click to add text</a:t>
            </a:r>
          </a:p>
        </p:txBody>
      </p:sp>
    </p:spTree>
    <p:extLst>
      <p:ext uri="{BB962C8B-B14F-4D97-AF65-F5344CB8AC3E}">
        <p14:creationId xmlns:p14="http://schemas.microsoft.com/office/powerpoint/2010/main" val="3876283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GREEN - Section break">
    <p:bg>
      <p:bgPr>
        <a:solidFill>
          <a:srgbClr val="EBF5E8"/>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bg1"/>
                </a:solidFill>
              </a:defRPr>
            </a:lvl1pPr>
          </a:lstStyle>
          <a:p>
            <a:r>
              <a:rPr lang="en-US" dirty="0"/>
              <a:t>Click to add text</a:t>
            </a:r>
          </a:p>
        </p:txBody>
      </p:sp>
    </p:spTree>
    <p:extLst>
      <p:ext uri="{BB962C8B-B14F-4D97-AF65-F5344CB8AC3E}">
        <p14:creationId xmlns:p14="http://schemas.microsoft.com/office/powerpoint/2010/main" val="1961490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GREEN - Section break reverse">
    <p:bg>
      <p:bgPr>
        <a:solidFill>
          <a:schemeClr val="accent2"/>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EBF5E8"/>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marL="0" indent="0" algn="ctr">
              <a:tabLst>
                <a:tab pos="1012825" algn="l"/>
              </a:tabLst>
              <a:defRPr sz="4800" b="1">
                <a:solidFill>
                  <a:schemeClr val="accent1"/>
                </a:solidFill>
              </a:defRPr>
            </a:lvl1pPr>
          </a:lstStyle>
          <a:p>
            <a:r>
              <a:rPr lang="en-US" dirty="0"/>
              <a:t>Click to add text</a:t>
            </a:r>
          </a:p>
        </p:txBody>
      </p:sp>
    </p:spTree>
    <p:extLst>
      <p:ext uri="{BB962C8B-B14F-4D97-AF65-F5344CB8AC3E}">
        <p14:creationId xmlns:p14="http://schemas.microsoft.com/office/powerpoint/2010/main" val="409175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WHITE - Title and Content ">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3A466C6-431E-2D4E-AA86-24EEFBBD8D27}"/>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
        <p:nvSpPr>
          <p:cNvPr id="4" name="Content Placeholder 3">
            <a:extLst>
              <a:ext uri="{FF2B5EF4-FFF2-40B4-BE49-F238E27FC236}">
                <a16:creationId xmlns:a16="http://schemas.microsoft.com/office/drawing/2014/main" id="{05912D09-73F1-2D40-9661-DF8589BE4701}"/>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472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VIOLET - Section break">
    <p:bg>
      <p:bgPr>
        <a:solidFill>
          <a:srgbClr val="F5ECF2"/>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chemeClr val="accent4"/>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bg1"/>
                </a:solidFill>
              </a:defRPr>
            </a:lvl1pPr>
          </a:lstStyle>
          <a:p>
            <a:r>
              <a:rPr lang="en-US" dirty="0"/>
              <a:t>Click to add text</a:t>
            </a:r>
          </a:p>
        </p:txBody>
      </p:sp>
    </p:spTree>
    <p:extLst>
      <p:ext uri="{BB962C8B-B14F-4D97-AF65-F5344CB8AC3E}">
        <p14:creationId xmlns:p14="http://schemas.microsoft.com/office/powerpoint/2010/main" val="686477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VIOLET - Section break reverse">
    <p:bg>
      <p:bgPr>
        <a:solidFill>
          <a:schemeClr val="accent6"/>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F5ECF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accent4"/>
                </a:solidFill>
              </a:defRPr>
            </a:lvl1pPr>
          </a:lstStyle>
          <a:p>
            <a:r>
              <a:rPr lang="en-US" dirty="0"/>
              <a:t>Click to add text</a:t>
            </a:r>
          </a:p>
        </p:txBody>
      </p:sp>
    </p:spTree>
    <p:extLst>
      <p:ext uri="{BB962C8B-B14F-4D97-AF65-F5344CB8AC3E}">
        <p14:creationId xmlns:p14="http://schemas.microsoft.com/office/powerpoint/2010/main" val="65686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BLUE - Section break">
    <p:bg>
      <p:bgPr>
        <a:solidFill>
          <a:srgbClr val="D9F2F7"/>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04A9C7"/>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bg1"/>
                </a:solidFill>
              </a:defRPr>
            </a:lvl1pPr>
          </a:lstStyle>
          <a:p>
            <a:r>
              <a:rPr lang="en-US" dirty="0"/>
              <a:t>Click to add text</a:t>
            </a:r>
          </a:p>
        </p:txBody>
      </p:sp>
    </p:spTree>
    <p:extLst>
      <p:ext uri="{BB962C8B-B14F-4D97-AF65-F5344CB8AC3E}">
        <p14:creationId xmlns:p14="http://schemas.microsoft.com/office/powerpoint/2010/main" val="3004152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BLUE - Section break reverse">
    <p:bg>
      <p:bgPr>
        <a:solidFill>
          <a:srgbClr val="82D4E3"/>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D9F2F7"/>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rgbClr val="04A9C7"/>
                </a:solidFill>
              </a:defRPr>
            </a:lvl1pPr>
          </a:lstStyle>
          <a:p>
            <a:r>
              <a:rPr lang="en-US" dirty="0"/>
              <a:t>Click to add text</a:t>
            </a:r>
          </a:p>
        </p:txBody>
      </p:sp>
    </p:spTree>
    <p:extLst>
      <p:ext uri="{BB962C8B-B14F-4D97-AF65-F5344CB8AC3E}">
        <p14:creationId xmlns:p14="http://schemas.microsoft.com/office/powerpoint/2010/main" val="77166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GOLD - Section break lge text">
    <p:bg>
      <p:bgPr>
        <a:solidFill>
          <a:srgbClr val="FFF4E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8648DA-79BF-6640-81FC-D162357F7123}"/>
              </a:ext>
            </a:extLst>
          </p:cNvPr>
          <p:cNvSpPr>
            <a:spLocks noGrp="1"/>
          </p:cNvSpPr>
          <p:nvPr>
            <p:ph type="title" hasCustomPrompt="1"/>
          </p:nvPr>
        </p:nvSpPr>
        <p:spPr>
          <a:xfrm>
            <a:off x="2027548" y="2060848"/>
            <a:ext cx="8136904" cy="2707712"/>
          </a:xfrm>
        </p:spPr>
        <p:txBody>
          <a:bodyPr/>
          <a:lstStyle>
            <a:lvl1pPr algn="ctr">
              <a:defRPr sz="4800" b="1">
                <a:solidFill>
                  <a:schemeClr val="accent5"/>
                </a:solidFill>
              </a:defRPr>
            </a:lvl1pPr>
          </a:lstStyle>
          <a:p>
            <a:r>
              <a:rPr lang="en-US" dirty="0"/>
              <a:t>Click to add text</a:t>
            </a:r>
          </a:p>
        </p:txBody>
      </p:sp>
    </p:spTree>
    <p:extLst>
      <p:ext uri="{BB962C8B-B14F-4D97-AF65-F5344CB8AC3E}">
        <p14:creationId xmlns:p14="http://schemas.microsoft.com/office/powerpoint/2010/main" val="2019315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8_GREEN - Section break lge text">
    <p:bg>
      <p:bgPr>
        <a:solidFill>
          <a:srgbClr val="EBF5E8"/>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C1E5F-9B17-A441-8C97-09664E66F424}"/>
              </a:ext>
            </a:extLst>
          </p:cNvPr>
          <p:cNvSpPr>
            <a:spLocks noGrp="1"/>
          </p:cNvSpPr>
          <p:nvPr>
            <p:ph type="title" hasCustomPrompt="1"/>
          </p:nvPr>
        </p:nvSpPr>
        <p:spPr>
          <a:xfrm>
            <a:off x="2027548" y="2060848"/>
            <a:ext cx="8136904" cy="2707712"/>
          </a:xfrm>
        </p:spPr>
        <p:txBody>
          <a:bodyPr/>
          <a:lstStyle>
            <a:lvl1pPr algn="ctr">
              <a:defRPr sz="4800" b="1">
                <a:solidFill>
                  <a:schemeClr val="accent1"/>
                </a:solidFill>
              </a:defRPr>
            </a:lvl1pPr>
          </a:lstStyle>
          <a:p>
            <a:r>
              <a:rPr lang="en-US" dirty="0"/>
              <a:t>Click to add text</a:t>
            </a:r>
          </a:p>
        </p:txBody>
      </p:sp>
    </p:spTree>
    <p:extLst>
      <p:ext uri="{BB962C8B-B14F-4D97-AF65-F5344CB8AC3E}">
        <p14:creationId xmlns:p14="http://schemas.microsoft.com/office/powerpoint/2010/main" val="16137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8_VIOLET - Section break lge text">
    <p:bg>
      <p:bgPr>
        <a:solidFill>
          <a:srgbClr val="F5EC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7548" y="2060848"/>
            <a:ext cx="8136904" cy="2707712"/>
          </a:xfrm>
        </p:spPr>
        <p:txBody>
          <a:bodyPr/>
          <a:lstStyle>
            <a:lvl1pPr algn="ctr">
              <a:defRPr sz="4800" b="1">
                <a:solidFill>
                  <a:schemeClr val="accent4"/>
                </a:solidFill>
              </a:defRPr>
            </a:lvl1pPr>
          </a:lstStyle>
          <a:p>
            <a:r>
              <a:rPr lang="en-US" dirty="0"/>
              <a:t>Click to add text</a:t>
            </a:r>
          </a:p>
        </p:txBody>
      </p:sp>
    </p:spTree>
    <p:extLst>
      <p:ext uri="{BB962C8B-B14F-4D97-AF65-F5344CB8AC3E}">
        <p14:creationId xmlns:p14="http://schemas.microsoft.com/office/powerpoint/2010/main" val="101989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BLUE - Section break lge text">
    <p:bg>
      <p:bgPr>
        <a:solidFill>
          <a:srgbClr val="D9F2F7"/>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65A508-6260-6541-94CA-1C3C992666A7}"/>
              </a:ext>
            </a:extLst>
          </p:cNvPr>
          <p:cNvSpPr>
            <a:spLocks noGrp="1"/>
          </p:cNvSpPr>
          <p:nvPr>
            <p:ph type="title" hasCustomPrompt="1"/>
          </p:nvPr>
        </p:nvSpPr>
        <p:spPr>
          <a:xfrm>
            <a:off x="2027548" y="2060848"/>
            <a:ext cx="8136904" cy="2707712"/>
          </a:xfrm>
        </p:spPr>
        <p:txBody>
          <a:bodyPr/>
          <a:lstStyle>
            <a:lvl1pPr algn="ctr">
              <a:defRPr sz="4800" b="1">
                <a:solidFill>
                  <a:srgbClr val="04A9C7"/>
                </a:solidFill>
              </a:defRPr>
            </a:lvl1pPr>
          </a:lstStyle>
          <a:p>
            <a:r>
              <a:rPr lang="en-US" dirty="0"/>
              <a:t>Click to add text</a:t>
            </a:r>
          </a:p>
        </p:txBody>
      </p:sp>
    </p:spTree>
    <p:extLst>
      <p:ext uri="{BB962C8B-B14F-4D97-AF65-F5344CB8AC3E}">
        <p14:creationId xmlns:p14="http://schemas.microsoft.com/office/powerpoint/2010/main" val="1112808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WHITE Title and 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4015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9_GREEN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rgbClr val="EBF5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398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GREEN - Title and Content ">
    <p:bg>
      <p:bgPr>
        <a:solidFill>
          <a:srgbClr val="EBF5E8"/>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BC195C3-EDA3-934D-964F-4B42E6B36B5E}"/>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a:extLst>
              <a:ext uri="{FF2B5EF4-FFF2-40B4-BE49-F238E27FC236}">
                <a16:creationId xmlns:a16="http://schemas.microsoft.com/office/drawing/2014/main" id="{C3D2BA38-4A6B-254C-8EAD-0A0D577D3F2D}"/>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2414951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BLUE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rgbClr val="D9F2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3833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VIOLET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rgbClr val="F5EC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8242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ORANGE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rgbClr val="FFF4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0898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9_NEUTRAL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3276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0_WHITE Lge object - logo visible ">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12192000" cy="5733256"/>
          </a:xfrm>
        </p:spPr>
        <p:txBody>
          <a:bodyPr/>
          <a:lstStyle>
            <a:lvl1pPr marL="0" indent="0">
              <a:buFont typeface="Lucida Grande"/>
              <a:buNone/>
              <a:defRPr/>
            </a:lvl1pPr>
          </a:lstStyle>
          <a:p>
            <a:pPr lvl="0"/>
            <a:r>
              <a:rPr lang="en-US" smtClean="0"/>
              <a:t>Click to edit Master text styles</a:t>
            </a:r>
          </a:p>
        </p:txBody>
      </p:sp>
    </p:spTree>
    <p:extLst>
      <p:ext uri="{BB962C8B-B14F-4D97-AF65-F5344CB8AC3E}">
        <p14:creationId xmlns:p14="http://schemas.microsoft.com/office/powerpoint/2010/main" val="1471558372"/>
      </p:ext>
    </p:extLst>
  </p:cSld>
  <p:clrMapOvr>
    <a:masterClrMapping/>
  </p:clrMapOvr>
  <p:extLst mod="1">
    <p:ext uri="{DCECCB84-F9BA-43D5-87BE-67443E8EF086}">
      <p15:sldGuideLst xmlns:p15="http://schemas.microsoft.com/office/powerpoint/2012/main">
        <p15:guide id="1" orient="horz" pos="70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1_WHITE - Title and 4 x Content + images">
    <p:spTree>
      <p:nvGrpSpPr>
        <p:cNvPr id="1" name=""/>
        <p:cNvGrpSpPr/>
        <p:nvPr/>
      </p:nvGrpSpPr>
      <p:grpSpPr>
        <a:xfrm>
          <a:off x="0" y="0"/>
          <a:ext cx="0" cy="0"/>
          <a:chOff x="0" y="0"/>
          <a:chExt cx="0" cy="0"/>
        </a:xfrm>
      </p:grpSpPr>
      <p:sp>
        <p:nvSpPr>
          <p:cNvPr id="28" name="Picture Placeholder 27"/>
          <p:cNvSpPr>
            <a:spLocks noGrp="1"/>
          </p:cNvSpPr>
          <p:nvPr>
            <p:ph type="pic" sz="quarter" idx="17"/>
          </p:nvPr>
        </p:nvSpPr>
        <p:spPr>
          <a:xfrm>
            <a:off x="805726" y="1577527"/>
            <a:ext cx="2304001" cy="1728454"/>
          </a:xfrm>
        </p:spPr>
        <p:txBody>
          <a:bodyPr/>
          <a:lstStyle/>
          <a:p>
            <a:r>
              <a:rPr lang="en-US" smtClean="0"/>
              <a:t>Click icon to add picture</a:t>
            </a:r>
            <a:endParaRPr lang="en-US" dirty="0"/>
          </a:p>
        </p:txBody>
      </p:sp>
      <p:sp>
        <p:nvSpPr>
          <p:cNvPr id="32" name="Picture Placeholder 27"/>
          <p:cNvSpPr>
            <a:spLocks noGrp="1" noChangeAspect="1"/>
          </p:cNvSpPr>
          <p:nvPr>
            <p:ph type="pic" sz="quarter" idx="18"/>
          </p:nvPr>
        </p:nvSpPr>
        <p:spPr>
          <a:xfrm>
            <a:off x="9072585" y="1577529"/>
            <a:ext cx="2304003" cy="1728000"/>
          </a:xfrm>
        </p:spPr>
        <p:txBody>
          <a:bodyPr/>
          <a:lstStyle/>
          <a:p>
            <a:r>
              <a:rPr lang="en-US" smtClean="0"/>
              <a:t>Click icon to add picture</a:t>
            </a:r>
            <a:endParaRPr lang="en-US" dirty="0"/>
          </a:p>
        </p:txBody>
      </p:sp>
      <p:sp>
        <p:nvSpPr>
          <p:cNvPr id="33" name="Picture Placeholder 27"/>
          <p:cNvSpPr>
            <a:spLocks noGrp="1" noChangeAspect="1"/>
          </p:cNvSpPr>
          <p:nvPr>
            <p:ph type="pic" sz="quarter" idx="19"/>
          </p:nvPr>
        </p:nvSpPr>
        <p:spPr>
          <a:xfrm>
            <a:off x="6317008" y="1577529"/>
            <a:ext cx="2304003" cy="1728000"/>
          </a:xfrm>
        </p:spPr>
        <p:txBody>
          <a:bodyPr/>
          <a:lstStyle/>
          <a:p>
            <a:r>
              <a:rPr lang="en-US" smtClean="0"/>
              <a:t>Click icon to add picture</a:t>
            </a:r>
            <a:endParaRPr lang="en-US" dirty="0"/>
          </a:p>
        </p:txBody>
      </p:sp>
      <p:sp>
        <p:nvSpPr>
          <p:cNvPr id="34" name="Picture Placeholder 27"/>
          <p:cNvSpPr>
            <a:spLocks noGrp="1"/>
          </p:cNvSpPr>
          <p:nvPr>
            <p:ph type="pic" sz="quarter" idx="20"/>
          </p:nvPr>
        </p:nvSpPr>
        <p:spPr>
          <a:xfrm>
            <a:off x="3561434" y="1577529"/>
            <a:ext cx="2304001" cy="1728000"/>
          </a:xfrm>
        </p:spPr>
        <p:txBody>
          <a:bodyPr/>
          <a:lstStyle/>
          <a:p>
            <a:r>
              <a:rPr lang="en-US" smtClean="0"/>
              <a:t>Click icon to add picture</a:t>
            </a:r>
            <a:endParaRPr lang="en-US" dirty="0"/>
          </a:p>
        </p:txBody>
      </p:sp>
      <p:sp>
        <p:nvSpPr>
          <p:cNvPr id="18" name="Text Placeholder 17"/>
          <p:cNvSpPr>
            <a:spLocks noGrp="1"/>
          </p:cNvSpPr>
          <p:nvPr>
            <p:ph type="body" sz="quarter" idx="13"/>
          </p:nvPr>
        </p:nvSpPr>
        <p:spPr>
          <a:xfrm>
            <a:off x="719403" y="3429003"/>
            <a:ext cx="2592288" cy="1728663"/>
          </a:xfrm>
        </p:spPr>
        <p:txBody>
          <a:bodyPr/>
          <a:lstStyle>
            <a:lvl1pPr>
              <a:defRPr sz="1600" b="1">
                <a:solidFill>
                  <a:srgbClr val="73B404"/>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7"/>
          <p:cNvSpPr>
            <a:spLocks noGrp="1"/>
          </p:cNvSpPr>
          <p:nvPr>
            <p:ph type="body" sz="quarter" idx="14"/>
          </p:nvPr>
        </p:nvSpPr>
        <p:spPr>
          <a:xfrm>
            <a:off x="3474979" y="3429003"/>
            <a:ext cx="2592288" cy="1728663"/>
          </a:xfrm>
        </p:spPr>
        <p:txBody>
          <a:bodyPr/>
          <a:lstStyle>
            <a:lvl1pPr>
              <a:defRPr sz="1600" b="1">
                <a:solidFill>
                  <a:srgbClr val="73B404"/>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7"/>
          <p:cNvSpPr>
            <a:spLocks noGrp="1"/>
          </p:cNvSpPr>
          <p:nvPr>
            <p:ph type="body" sz="quarter" idx="15"/>
          </p:nvPr>
        </p:nvSpPr>
        <p:spPr>
          <a:xfrm>
            <a:off x="6230555" y="3429003"/>
            <a:ext cx="2592288" cy="1728663"/>
          </a:xfrm>
        </p:spPr>
        <p:txBody>
          <a:bodyPr/>
          <a:lstStyle>
            <a:lvl1pPr>
              <a:defRPr sz="1600" b="1">
                <a:solidFill>
                  <a:srgbClr val="73B404"/>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7"/>
          <p:cNvSpPr>
            <a:spLocks noGrp="1"/>
          </p:cNvSpPr>
          <p:nvPr>
            <p:ph type="body" sz="quarter" idx="16"/>
          </p:nvPr>
        </p:nvSpPr>
        <p:spPr>
          <a:xfrm>
            <a:off x="8986132" y="3429003"/>
            <a:ext cx="2592288" cy="1728663"/>
          </a:xfrm>
        </p:spPr>
        <p:txBody>
          <a:bodyPr/>
          <a:lstStyle>
            <a:lvl1pPr>
              <a:defRPr sz="1600" b="1">
                <a:solidFill>
                  <a:srgbClr val="73B404"/>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22"/>
          <p:cNvCxnSpPr/>
          <p:nvPr/>
        </p:nvCxnSpPr>
        <p:spPr bwMode="auto">
          <a:xfrm flipV="1">
            <a:off x="3345428"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4" name="Straight Connector 23"/>
          <p:cNvCxnSpPr/>
          <p:nvPr/>
        </p:nvCxnSpPr>
        <p:spPr bwMode="auto">
          <a:xfrm flipV="1">
            <a:off x="6101199"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5" name="Straight Connector 24"/>
          <p:cNvCxnSpPr/>
          <p:nvPr/>
        </p:nvCxnSpPr>
        <p:spPr bwMode="auto">
          <a:xfrm flipV="1">
            <a:off x="8846575"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3" name="Title 2">
            <a:extLst>
              <a:ext uri="{FF2B5EF4-FFF2-40B4-BE49-F238E27FC236}">
                <a16:creationId xmlns:a16="http://schemas.microsoft.com/office/drawing/2014/main" id="{4BE69A28-E33F-2040-9300-9BFA26F541CE}"/>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0124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1_WHITE - Title and 3 x Content + images">
    <p:spTree>
      <p:nvGrpSpPr>
        <p:cNvPr id="1" name=""/>
        <p:cNvGrpSpPr/>
        <p:nvPr/>
      </p:nvGrpSpPr>
      <p:grpSpPr>
        <a:xfrm>
          <a:off x="0" y="0"/>
          <a:ext cx="0" cy="0"/>
          <a:chOff x="0" y="0"/>
          <a:chExt cx="0" cy="0"/>
        </a:xfrm>
      </p:grpSpPr>
      <p:sp>
        <p:nvSpPr>
          <p:cNvPr id="28" name="Picture Placeholder 27"/>
          <p:cNvSpPr>
            <a:spLocks noGrp="1"/>
          </p:cNvSpPr>
          <p:nvPr>
            <p:ph type="pic" sz="quarter" idx="17"/>
          </p:nvPr>
        </p:nvSpPr>
        <p:spPr>
          <a:xfrm>
            <a:off x="1871644" y="1577527"/>
            <a:ext cx="2304001" cy="1728454"/>
          </a:xfrm>
        </p:spPr>
        <p:txBody>
          <a:bodyPr/>
          <a:lstStyle/>
          <a:p>
            <a:r>
              <a:rPr lang="en-US" smtClean="0"/>
              <a:t>Click icon to add picture</a:t>
            </a:r>
            <a:endParaRPr lang="en-US" dirty="0"/>
          </a:p>
        </p:txBody>
      </p:sp>
      <p:sp>
        <p:nvSpPr>
          <p:cNvPr id="33" name="Picture Placeholder 27"/>
          <p:cNvSpPr>
            <a:spLocks noGrp="1" noChangeAspect="1"/>
          </p:cNvSpPr>
          <p:nvPr>
            <p:ph type="pic" sz="quarter" idx="19"/>
          </p:nvPr>
        </p:nvSpPr>
        <p:spPr>
          <a:xfrm>
            <a:off x="8016357" y="1577529"/>
            <a:ext cx="2304003" cy="1728000"/>
          </a:xfrm>
        </p:spPr>
        <p:txBody>
          <a:bodyPr/>
          <a:lstStyle/>
          <a:p>
            <a:r>
              <a:rPr lang="en-US" smtClean="0"/>
              <a:t>Click icon to add picture</a:t>
            </a:r>
            <a:endParaRPr lang="en-US" dirty="0"/>
          </a:p>
        </p:txBody>
      </p:sp>
      <p:sp>
        <p:nvSpPr>
          <p:cNvPr id="34" name="Picture Placeholder 27"/>
          <p:cNvSpPr>
            <a:spLocks noGrp="1"/>
          </p:cNvSpPr>
          <p:nvPr>
            <p:ph type="pic" sz="quarter" idx="20"/>
          </p:nvPr>
        </p:nvSpPr>
        <p:spPr>
          <a:xfrm>
            <a:off x="4964892" y="1577529"/>
            <a:ext cx="2304001" cy="1728000"/>
          </a:xfrm>
        </p:spPr>
        <p:txBody>
          <a:bodyPr/>
          <a:lstStyle/>
          <a:p>
            <a:r>
              <a:rPr lang="en-US" smtClean="0"/>
              <a:t>Click icon to add picture</a:t>
            </a:r>
            <a:endParaRPr lang="en-US" dirty="0"/>
          </a:p>
        </p:txBody>
      </p:sp>
      <p:sp>
        <p:nvSpPr>
          <p:cNvPr id="18" name="Text Placeholder 17"/>
          <p:cNvSpPr>
            <a:spLocks noGrp="1"/>
          </p:cNvSpPr>
          <p:nvPr>
            <p:ph type="body" sz="quarter" idx="13"/>
          </p:nvPr>
        </p:nvSpPr>
        <p:spPr>
          <a:xfrm>
            <a:off x="1583501" y="3429003"/>
            <a:ext cx="2880287" cy="1728663"/>
          </a:xfrm>
        </p:spPr>
        <p:txBody>
          <a:bodyPr/>
          <a:lstStyle>
            <a:lvl1pPr marL="0" indent="0">
              <a:buFontTx/>
              <a:buNone/>
              <a:defRPr sz="1600" b="1">
                <a:solidFill>
                  <a:schemeClr val="accent1"/>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7"/>
          <p:cNvSpPr>
            <a:spLocks noGrp="1"/>
          </p:cNvSpPr>
          <p:nvPr>
            <p:ph type="body" sz="quarter" idx="14"/>
          </p:nvPr>
        </p:nvSpPr>
        <p:spPr>
          <a:xfrm>
            <a:off x="4676749" y="3429003"/>
            <a:ext cx="2880287" cy="1728663"/>
          </a:xfrm>
        </p:spPr>
        <p:txBody>
          <a:bodyPr/>
          <a:lstStyle>
            <a:lvl1pPr marL="0" indent="0">
              <a:buNone/>
              <a:defRPr sz="1600" b="1">
                <a:solidFill>
                  <a:schemeClr val="accent1"/>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7"/>
          <p:cNvSpPr>
            <a:spLocks noGrp="1"/>
          </p:cNvSpPr>
          <p:nvPr>
            <p:ph type="body" sz="quarter" idx="15"/>
          </p:nvPr>
        </p:nvSpPr>
        <p:spPr>
          <a:xfrm>
            <a:off x="7728217" y="3429003"/>
            <a:ext cx="2880287" cy="1728663"/>
          </a:xfrm>
        </p:spPr>
        <p:txBody>
          <a:bodyPr/>
          <a:lstStyle>
            <a:lvl1pPr marL="0" indent="0">
              <a:buNone/>
              <a:defRPr sz="1600" b="1">
                <a:solidFill>
                  <a:schemeClr val="accent1"/>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22"/>
          <p:cNvCxnSpPr/>
          <p:nvPr/>
        </p:nvCxnSpPr>
        <p:spPr bwMode="auto">
          <a:xfrm flipV="1">
            <a:off x="4547195"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4" name="Straight Connector 23"/>
          <p:cNvCxnSpPr/>
          <p:nvPr/>
        </p:nvCxnSpPr>
        <p:spPr bwMode="auto">
          <a:xfrm flipV="1">
            <a:off x="7632171"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3" name="Title 2">
            <a:extLst>
              <a:ext uri="{FF2B5EF4-FFF2-40B4-BE49-F238E27FC236}">
                <a16:creationId xmlns:a16="http://schemas.microsoft.com/office/drawing/2014/main" id="{2E966D34-99C4-794C-ABE9-E36B8661A81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2381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_WHITE - Title and Content - no logo">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3A466C6-431E-2D4E-AA86-24EEFBBD8D27}"/>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
        <p:nvSpPr>
          <p:cNvPr id="4" name="Content Placeholder 3">
            <a:extLst>
              <a:ext uri="{FF2B5EF4-FFF2-40B4-BE49-F238E27FC236}">
                <a16:creationId xmlns:a16="http://schemas.microsoft.com/office/drawing/2014/main" id="{05912D09-73F1-2D40-9661-DF8589BE4701}"/>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a:extLst>
              <a:ext uri="{FF2B5EF4-FFF2-40B4-BE49-F238E27FC236}">
                <a16:creationId xmlns:a16="http://schemas.microsoft.com/office/drawing/2014/main" id="{EEEBACE1-C28A-754F-A6C6-971A21DDBC1D}"/>
              </a:ext>
            </a:extLst>
          </p:cNvPr>
          <p:cNvSpPr/>
          <p:nvPr/>
        </p:nvSpPr>
        <p:spPr bwMode="auto">
          <a:xfrm>
            <a:off x="11208567" y="0"/>
            <a:ext cx="972137" cy="9807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1415793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EBACE1-C28A-754F-A6C6-971A21DDBC1D}"/>
              </a:ext>
            </a:extLst>
          </p:cNvPr>
          <p:cNvSpPr/>
          <p:nvPr/>
        </p:nvSpPr>
        <p:spPr bwMode="auto">
          <a:xfrm>
            <a:off x="11208567" y="0"/>
            <a:ext cx="972137" cy="9807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2534780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4_End Slide">
    <p:bg>
      <p:bgPr>
        <a:solidFill>
          <a:srgbClr val="EBF5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33887-EBCC-B747-8FDC-C58C7A94A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5" y="0"/>
            <a:ext cx="12192000" cy="6858000"/>
          </a:xfrm>
          <a:prstGeom prst="rect">
            <a:avLst/>
          </a:prstGeom>
        </p:spPr>
      </p:pic>
      <p:sp>
        <p:nvSpPr>
          <p:cNvPr id="2" name="Title 1"/>
          <p:cNvSpPr>
            <a:spLocks noGrp="1"/>
          </p:cNvSpPr>
          <p:nvPr>
            <p:ph type="title" hasCustomPrompt="1"/>
          </p:nvPr>
        </p:nvSpPr>
        <p:spPr>
          <a:xfrm>
            <a:off x="816000" y="3044008"/>
            <a:ext cx="5280000" cy="1305397"/>
          </a:xfrm>
        </p:spPr>
        <p:txBody>
          <a:bodyPr anchor="t" anchorCtr="0"/>
          <a:lstStyle>
            <a:lvl1pPr marL="0" marR="0" indent="0" algn="l" defTabSz="914400" rtl="0" eaLnBrk="1" fontAlgn="base" latinLnBrk="0" hangingPunct="1">
              <a:lnSpc>
                <a:spcPct val="100000"/>
              </a:lnSpc>
              <a:spcBef>
                <a:spcPct val="0"/>
              </a:spcBef>
              <a:spcAft>
                <a:spcPct val="0"/>
              </a:spcAft>
              <a:buClrTx/>
              <a:buSzTx/>
              <a:buFontTx/>
              <a:buNone/>
              <a:tabLst/>
              <a:defRPr sz="3600" b="1">
                <a:solidFill>
                  <a:schemeClr val="accent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Thank you</a:t>
            </a:r>
          </a:p>
        </p:txBody>
      </p:sp>
      <p:sp>
        <p:nvSpPr>
          <p:cNvPr id="5" name="Rectangle 3"/>
          <p:cNvSpPr>
            <a:spLocks noGrp="1" noChangeArrowheads="1"/>
          </p:cNvSpPr>
          <p:nvPr>
            <p:ph type="subTitle" idx="1" hasCustomPrompt="1"/>
          </p:nvPr>
        </p:nvSpPr>
        <p:spPr>
          <a:xfrm>
            <a:off x="821365" y="5354640"/>
            <a:ext cx="6066723" cy="699587"/>
          </a:xfrm>
        </p:spPr>
        <p:txBody>
          <a:bodyPr/>
          <a:lstStyle>
            <a:lvl1pPr marL="0" indent="0">
              <a:spcBef>
                <a:spcPts val="1080"/>
              </a:spcBef>
              <a:buFontTx/>
              <a:buNone/>
              <a:defRPr sz="1600" b="1">
                <a:solidFill>
                  <a:srgbClr val="345E58"/>
                </a:solidFill>
              </a:defRPr>
            </a:lvl1pPr>
          </a:lstStyle>
          <a:p>
            <a:pPr lvl="0"/>
            <a:r>
              <a:rPr lang="en-US" dirty="0"/>
              <a:t>Click to add e-mail address</a:t>
            </a:r>
          </a:p>
        </p:txBody>
      </p:sp>
      <p:sp>
        <p:nvSpPr>
          <p:cNvPr id="3" name="Rectangle 2">
            <a:extLst>
              <a:ext uri="{FF2B5EF4-FFF2-40B4-BE49-F238E27FC236}">
                <a16:creationId xmlns:a16="http://schemas.microsoft.com/office/drawing/2014/main" id="{C3454AB1-73C2-DD41-A17E-B222B014CA25}"/>
              </a:ext>
            </a:extLst>
          </p:cNvPr>
          <p:cNvSpPr/>
          <p:nvPr/>
        </p:nvSpPr>
        <p:spPr>
          <a:xfrm>
            <a:off x="816000" y="4905870"/>
            <a:ext cx="1917513" cy="338554"/>
          </a:xfrm>
          <a:prstGeom prst="rect">
            <a:avLst/>
          </a:prstGeom>
        </p:spPr>
        <p:txBody>
          <a:bodyPr wrap="none">
            <a:spAutoFit/>
          </a:bodyPr>
          <a:lstStyle/>
          <a:p>
            <a:r>
              <a:rPr lang="en-US" sz="1600" dirty="0" err="1">
                <a:solidFill>
                  <a:srgbClr val="345E58"/>
                </a:solidFill>
              </a:rPr>
              <a:t>plantandfood.co.nz</a:t>
            </a:r>
            <a:endParaRPr lang="en-US" sz="1600" dirty="0">
              <a:solidFill>
                <a:srgbClr val="345E58"/>
              </a:solidFill>
            </a:endParaRPr>
          </a:p>
        </p:txBody>
      </p:sp>
      <p:pic>
        <p:nvPicPr>
          <p:cNvPr id="10" name="Picture 9">
            <a:extLst>
              <a:ext uri="{FF2B5EF4-FFF2-40B4-BE49-F238E27FC236}">
                <a16:creationId xmlns:a16="http://schemas.microsoft.com/office/drawing/2014/main" id="{F7BF2FD8-29F2-5048-9214-BEB511A35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404664"/>
            <a:ext cx="3168352" cy="1341346"/>
          </a:xfrm>
          <a:prstGeom prst="rect">
            <a:avLst/>
          </a:prstGeom>
        </p:spPr>
      </p:pic>
      <p:pic>
        <p:nvPicPr>
          <p:cNvPr id="7" name="Picture 6">
            <a:extLst>
              <a:ext uri="{FF2B5EF4-FFF2-40B4-BE49-F238E27FC236}">
                <a16:creationId xmlns:a16="http://schemas.microsoft.com/office/drawing/2014/main" id="{6D5C323D-C148-E14B-81F5-7CC01ECDC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52" y="6291013"/>
            <a:ext cx="2387600" cy="330200"/>
          </a:xfrm>
          <a:prstGeom prst="rect">
            <a:avLst/>
          </a:prstGeom>
        </p:spPr>
      </p:pic>
    </p:spTree>
    <p:extLst>
      <p:ext uri="{BB962C8B-B14F-4D97-AF65-F5344CB8AC3E}">
        <p14:creationId xmlns:p14="http://schemas.microsoft.com/office/powerpoint/2010/main" val="2846669392"/>
      </p:ext>
    </p:extLst>
  </p:cSld>
  <p:clrMapOvr>
    <a:masterClrMapping/>
  </p:clrMapOvr>
  <p:extLst mod="1">
    <p:ext uri="{DCECCB84-F9BA-43D5-87BE-67443E8EF086}">
      <p15:sldGuideLst xmlns:p15="http://schemas.microsoft.com/office/powerpoint/2012/main">
        <p15:guide id="1" pos="3840">
          <p15:clr>
            <a:srgbClr val="FBAE40"/>
          </p15:clr>
        </p15:guide>
        <p15:guide id="2" pos="5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UE- Title and Content ">
    <p:bg>
      <p:bgPr>
        <a:solidFill>
          <a:srgbClr val="D9F2F7"/>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A3F20FD7-971B-6F44-9986-232533BCB2C1}"/>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a:extLst>
              <a:ext uri="{FF2B5EF4-FFF2-40B4-BE49-F238E27FC236}">
                <a16:creationId xmlns:a16="http://schemas.microsoft.com/office/drawing/2014/main" id="{3087C5F0-9C34-FB46-8EC5-1EF3F4549DC1}"/>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49784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GOLD - Title and Content ">
    <p:bg>
      <p:bgPr>
        <a:solidFill>
          <a:srgbClr val="FFF4E4"/>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E3A186F-20F6-9247-807A-730E65DD1461}"/>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a:extLst>
              <a:ext uri="{FF2B5EF4-FFF2-40B4-BE49-F238E27FC236}">
                <a16:creationId xmlns:a16="http://schemas.microsoft.com/office/drawing/2014/main" id="{BACA5E7C-813C-C041-BDC8-70273291D7F3}"/>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209729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VIOLET - Title and Content ">
    <p:bg>
      <p:bgPr>
        <a:solidFill>
          <a:srgbClr val="F5ECF2"/>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31CD085-1181-BE43-B628-7F8B6170CF75}"/>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a:extLst>
              <a:ext uri="{FF2B5EF4-FFF2-40B4-BE49-F238E27FC236}">
                <a16:creationId xmlns:a16="http://schemas.microsoft.com/office/drawing/2014/main" id="{4A72194B-5F39-B547-BC38-A78ABC7393B0}"/>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333384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WHITE - Titl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3A466C6-431E-2D4E-AA86-24EEFBBD8D27}"/>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172104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WHITE- Full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lvl1pPr>
              <a:buFont typeface="Lucida Grande"/>
              <a:buChar char="»"/>
              <a:defRPr/>
            </a:lvl1pPr>
            <a:lvl2pPr>
              <a:defRPr sz="2400"/>
            </a:lvl2pPr>
            <a:lvl5pPr>
              <a:defRPr sz="1700"/>
            </a:lvl5pPr>
          </a:lstStyle>
          <a:p>
            <a:pPr lvl="0"/>
            <a:r>
              <a:rPr lang="en-US" smtClean="0"/>
              <a:t>Click to edit Master text styles</a:t>
            </a:r>
          </a:p>
        </p:txBody>
      </p:sp>
    </p:spTree>
    <p:extLst>
      <p:ext uri="{BB962C8B-B14F-4D97-AF65-F5344CB8AC3E}">
        <p14:creationId xmlns:p14="http://schemas.microsoft.com/office/powerpoint/2010/main" val="29652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WHITE - Title + Content x 2 boxes">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E37C694-9C9B-DE41-8E1A-3E327DD43FC7}"/>
              </a:ext>
            </a:extLst>
          </p:cNvPr>
          <p:cNvSpPr>
            <a:spLocks noGrp="1" noChangeArrowheads="1"/>
          </p:cNvSpPr>
          <p:nvPr>
            <p:ph idx="1"/>
          </p:nvPr>
        </p:nvSpPr>
        <p:spPr bwMode="auto">
          <a:xfrm>
            <a:off x="720000" y="1260000"/>
            <a:ext cx="5304563"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3">
            <a:extLst>
              <a:ext uri="{FF2B5EF4-FFF2-40B4-BE49-F238E27FC236}">
                <a16:creationId xmlns:a16="http://schemas.microsoft.com/office/drawing/2014/main" id="{E9BB63C1-0E12-E140-A98A-1ECD57327ECD}"/>
              </a:ext>
            </a:extLst>
          </p:cNvPr>
          <p:cNvSpPr>
            <a:spLocks noGrp="1" noChangeArrowheads="1"/>
          </p:cNvSpPr>
          <p:nvPr>
            <p:ph idx="10"/>
          </p:nvPr>
        </p:nvSpPr>
        <p:spPr bwMode="auto">
          <a:xfrm>
            <a:off x="6192112" y="1260000"/>
            <a:ext cx="5304563"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2">
            <a:extLst>
              <a:ext uri="{FF2B5EF4-FFF2-40B4-BE49-F238E27FC236}">
                <a16:creationId xmlns:a16="http://schemas.microsoft.com/office/drawing/2014/main" id="{C7167C48-E178-F044-B483-3E2DD230F19B}"/>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1" cstate="print">
            <a:extLst>
              <a:ext uri="{28A0092B-C50C-407E-A947-70E740481C1C}">
                <a14:useLocalDpi xmlns:a14="http://schemas.microsoft.com/office/drawing/2010/main" val="0"/>
              </a:ext>
            </a:extLst>
          </a:blip>
          <a:srcRect l="2576" t="11710" r="62616"/>
          <a:stretch/>
        </p:blipFill>
        <p:spPr>
          <a:xfrm>
            <a:off x="11332144" y="302097"/>
            <a:ext cx="576065" cy="618605"/>
          </a:xfrm>
          <a:prstGeom prst="rect">
            <a:avLst/>
          </a:prstGeom>
        </p:spPr>
      </p:pic>
      <p:sp>
        <p:nvSpPr>
          <p:cNvPr id="1026" name="Rectangle 2"/>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
        <p:nvSpPr>
          <p:cNvPr id="1027" name="Rectangle 3"/>
          <p:cNvSpPr>
            <a:spLocks noGrp="1" noChangeArrowheads="1"/>
          </p:cNvSpPr>
          <p:nvPr>
            <p:ph type="body"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36" r:id="rId1"/>
    <p:sldLayoutId id="2147483679" r:id="rId2"/>
    <p:sldLayoutId id="2147483714" r:id="rId3"/>
    <p:sldLayoutId id="2147483715" r:id="rId4"/>
    <p:sldLayoutId id="2147483716" r:id="rId5"/>
    <p:sldLayoutId id="2147483717" r:id="rId6"/>
    <p:sldLayoutId id="2147483743" r:id="rId7"/>
    <p:sldLayoutId id="2147483686" r:id="rId8"/>
    <p:sldLayoutId id="2147483650" r:id="rId9"/>
    <p:sldLayoutId id="2147483724" r:id="rId10"/>
    <p:sldLayoutId id="2147483744" r:id="rId11"/>
    <p:sldLayoutId id="2147483746" r:id="rId12"/>
    <p:sldLayoutId id="2147483745" r:id="rId13"/>
    <p:sldLayoutId id="2147483721" r:id="rId14"/>
    <p:sldLayoutId id="2147483684" r:id="rId15"/>
    <p:sldLayoutId id="2147483688" r:id="rId16"/>
    <p:sldLayoutId id="2147483747" r:id="rId17"/>
    <p:sldLayoutId id="2147483691" r:id="rId18"/>
    <p:sldLayoutId id="2147483712" r:id="rId19"/>
    <p:sldLayoutId id="2147483694" r:id="rId20"/>
    <p:sldLayoutId id="2147483711" r:id="rId21"/>
    <p:sldLayoutId id="2147483697" r:id="rId22"/>
    <p:sldLayoutId id="2147483713" r:id="rId23"/>
    <p:sldLayoutId id="2147483702" r:id="rId24"/>
    <p:sldLayoutId id="2147483701" r:id="rId25"/>
    <p:sldLayoutId id="2147483699" r:id="rId26"/>
    <p:sldLayoutId id="2147483700" r:id="rId27"/>
    <p:sldLayoutId id="2147483739" r:id="rId28"/>
    <p:sldLayoutId id="2147483741" r:id="rId29"/>
    <p:sldLayoutId id="2147483705" r:id="rId30"/>
    <p:sldLayoutId id="2147483742" r:id="rId31"/>
    <p:sldLayoutId id="2147483740" r:id="rId32"/>
    <p:sldLayoutId id="2147483749" r:id="rId33"/>
    <p:sldLayoutId id="2147483738" r:id="rId34"/>
    <p:sldLayoutId id="2147483707" r:id="rId35"/>
    <p:sldLayoutId id="2147483708" r:id="rId36"/>
    <p:sldLayoutId id="2147483750" r:id="rId37"/>
    <p:sldLayoutId id="2147483751" r:id="rId38"/>
    <p:sldLayoutId id="2147483733" r:id="rId39"/>
  </p:sldLayoutIdLst>
  <p:txStyles>
    <p:titleStyle>
      <a:lvl1pPr algn="l" rtl="0" eaLnBrk="1" fontAlgn="base" hangingPunct="1">
        <a:spcBef>
          <a:spcPct val="0"/>
        </a:spcBef>
        <a:spcAft>
          <a:spcPct val="0"/>
        </a:spcAft>
        <a:defRPr sz="2800">
          <a:solidFill>
            <a:srgbClr val="5F5F5F"/>
          </a:solidFill>
          <a:latin typeface="+mj-lt"/>
          <a:ea typeface="+mj-ea"/>
          <a:cs typeface="+mj-cs"/>
        </a:defRPr>
      </a:lvl1pPr>
      <a:lvl2pPr algn="l" rtl="0" eaLnBrk="1" fontAlgn="base" hangingPunct="1">
        <a:spcBef>
          <a:spcPct val="0"/>
        </a:spcBef>
        <a:spcAft>
          <a:spcPct val="0"/>
        </a:spcAft>
        <a:defRPr sz="3733">
          <a:solidFill>
            <a:srgbClr val="5F5F5F"/>
          </a:solidFill>
          <a:latin typeface="Arial" charset="0"/>
          <a:ea typeface="ＭＳ Ｐゴシック" pitchFamily="-112" charset="-128"/>
        </a:defRPr>
      </a:lvl2pPr>
      <a:lvl3pPr algn="l" rtl="0" eaLnBrk="1" fontAlgn="base" hangingPunct="1">
        <a:spcBef>
          <a:spcPct val="0"/>
        </a:spcBef>
        <a:spcAft>
          <a:spcPct val="0"/>
        </a:spcAft>
        <a:defRPr sz="3733">
          <a:solidFill>
            <a:srgbClr val="5F5F5F"/>
          </a:solidFill>
          <a:latin typeface="Arial" charset="0"/>
          <a:ea typeface="ＭＳ Ｐゴシック" pitchFamily="-112" charset="-128"/>
        </a:defRPr>
      </a:lvl3pPr>
      <a:lvl4pPr algn="l" rtl="0" eaLnBrk="1" fontAlgn="base" hangingPunct="1">
        <a:spcBef>
          <a:spcPct val="0"/>
        </a:spcBef>
        <a:spcAft>
          <a:spcPct val="0"/>
        </a:spcAft>
        <a:defRPr sz="3733">
          <a:solidFill>
            <a:srgbClr val="5F5F5F"/>
          </a:solidFill>
          <a:latin typeface="Arial" charset="0"/>
          <a:ea typeface="ＭＳ Ｐゴシック" pitchFamily="-112" charset="-128"/>
        </a:defRPr>
      </a:lvl4pPr>
      <a:lvl5pPr algn="l" rtl="0" eaLnBrk="1" fontAlgn="base" hangingPunct="1">
        <a:spcBef>
          <a:spcPct val="0"/>
        </a:spcBef>
        <a:spcAft>
          <a:spcPct val="0"/>
        </a:spcAft>
        <a:defRPr sz="3733">
          <a:solidFill>
            <a:srgbClr val="5F5F5F"/>
          </a:solidFill>
          <a:latin typeface="Arial" charset="0"/>
          <a:ea typeface="ＭＳ Ｐゴシック" pitchFamily="-112" charset="-128"/>
        </a:defRPr>
      </a:lvl5pPr>
      <a:lvl6pPr marL="609585" algn="l" rtl="0" eaLnBrk="1" fontAlgn="base" hangingPunct="1">
        <a:spcBef>
          <a:spcPct val="0"/>
        </a:spcBef>
        <a:spcAft>
          <a:spcPct val="0"/>
        </a:spcAft>
        <a:defRPr sz="3733">
          <a:solidFill>
            <a:srgbClr val="5F5F5F"/>
          </a:solidFill>
          <a:latin typeface="Arial" charset="0"/>
          <a:ea typeface="ＭＳ Ｐゴシック" pitchFamily="-112" charset="-128"/>
        </a:defRPr>
      </a:lvl6pPr>
      <a:lvl7pPr marL="1219170" algn="l" rtl="0" eaLnBrk="1" fontAlgn="base" hangingPunct="1">
        <a:spcBef>
          <a:spcPct val="0"/>
        </a:spcBef>
        <a:spcAft>
          <a:spcPct val="0"/>
        </a:spcAft>
        <a:defRPr sz="3733">
          <a:solidFill>
            <a:srgbClr val="5F5F5F"/>
          </a:solidFill>
          <a:latin typeface="Arial" charset="0"/>
          <a:ea typeface="ＭＳ Ｐゴシック" pitchFamily="-112" charset="-128"/>
        </a:defRPr>
      </a:lvl7pPr>
      <a:lvl8pPr marL="1828754" algn="l" rtl="0" eaLnBrk="1" fontAlgn="base" hangingPunct="1">
        <a:spcBef>
          <a:spcPct val="0"/>
        </a:spcBef>
        <a:spcAft>
          <a:spcPct val="0"/>
        </a:spcAft>
        <a:defRPr sz="3733">
          <a:solidFill>
            <a:srgbClr val="5F5F5F"/>
          </a:solidFill>
          <a:latin typeface="Arial" charset="0"/>
          <a:ea typeface="ＭＳ Ｐゴシック" pitchFamily="-112" charset="-128"/>
        </a:defRPr>
      </a:lvl8pPr>
      <a:lvl9pPr marL="2438339" algn="l" rtl="0" eaLnBrk="1" fontAlgn="base" hangingPunct="1">
        <a:spcBef>
          <a:spcPct val="0"/>
        </a:spcBef>
        <a:spcAft>
          <a:spcPct val="0"/>
        </a:spcAft>
        <a:defRPr sz="3733">
          <a:solidFill>
            <a:srgbClr val="5F5F5F"/>
          </a:solidFill>
          <a:latin typeface="Arial" charset="0"/>
          <a:ea typeface="ＭＳ Ｐゴシック" pitchFamily="-112" charset="-128"/>
        </a:defRPr>
      </a:lvl9pPr>
    </p:titleStyle>
    <p:bodyStyle>
      <a:lvl1pPr marL="455989" indent="-455989" algn="l" rtl="0" eaLnBrk="1" fontAlgn="base" hangingPunct="1">
        <a:spcBef>
          <a:spcPts val="2240"/>
        </a:spcBef>
        <a:spcAft>
          <a:spcPct val="0"/>
        </a:spcAft>
        <a:buFont typeface="Lucida Grande"/>
        <a:buChar char="»"/>
        <a:defRPr sz="2000">
          <a:solidFill>
            <a:schemeClr val="tx1"/>
          </a:solidFill>
          <a:latin typeface="+mn-lt"/>
          <a:ea typeface="+mn-ea"/>
          <a:cs typeface="+mn-cs"/>
        </a:defRPr>
      </a:lvl1pPr>
      <a:lvl2pPr marL="988775" indent="-379191" algn="l" rtl="0" eaLnBrk="1" fontAlgn="base" hangingPunct="1">
        <a:spcBef>
          <a:spcPts val="576"/>
        </a:spcBef>
        <a:spcAft>
          <a:spcPts val="0"/>
        </a:spcAft>
        <a:buChar char="»"/>
        <a:defRPr sz="1800">
          <a:solidFill>
            <a:schemeClr val="tx1"/>
          </a:solidFill>
          <a:latin typeface="+mn-lt"/>
          <a:ea typeface="+mn-ea"/>
        </a:defRPr>
      </a:lvl2pPr>
      <a:lvl3pPr marL="1523962" indent="-304792" algn="l" rtl="0" eaLnBrk="1" fontAlgn="base" hangingPunct="1">
        <a:spcBef>
          <a:spcPct val="20000"/>
        </a:spcBef>
        <a:spcAft>
          <a:spcPct val="0"/>
        </a:spcAft>
        <a:buChar char="»"/>
        <a:defRPr sz="1600">
          <a:solidFill>
            <a:schemeClr val="tx1"/>
          </a:solidFill>
          <a:latin typeface="+mn-lt"/>
          <a:ea typeface="+mn-ea"/>
        </a:defRPr>
      </a:lvl3pPr>
      <a:lvl4pPr marL="2133547" indent="-304792" algn="l" rtl="0" eaLnBrk="1" fontAlgn="base" hangingPunct="1">
        <a:spcBef>
          <a:spcPct val="20000"/>
        </a:spcBef>
        <a:spcAft>
          <a:spcPct val="0"/>
        </a:spcAft>
        <a:buChar char="»"/>
        <a:defRPr sz="1400">
          <a:solidFill>
            <a:schemeClr val="tx1"/>
          </a:solidFill>
          <a:latin typeface="+mn-lt"/>
          <a:ea typeface="+mn-ea"/>
        </a:defRPr>
      </a:lvl4pPr>
      <a:lvl5pPr marL="2743131" indent="-304792" algn="l" rtl="0" eaLnBrk="1" fontAlgn="base" hangingPunct="1">
        <a:spcBef>
          <a:spcPct val="20000"/>
        </a:spcBef>
        <a:spcAft>
          <a:spcPct val="0"/>
        </a:spcAft>
        <a:buChar char="»"/>
        <a:defRPr sz="1200">
          <a:solidFill>
            <a:schemeClr val="tx1"/>
          </a:solidFill>
          <a:latin typeface="+mn-lt"/>
          <a:ea typeface="+mn-ea"/>
        </a:defRPr>
      </a:lvl5pPr>
      <a:lvl6pPr marL="3352716" indent="-304792" algn="l" rtl="0" eaLnBrk="1" fontAlgn="base" hangingPunct="1">
        <a:spcBef>
          <a:spcPct val="20000"/>
        </a:spcBef>
        <a:spcAft>
          <a:spcPct val="0"/>
        </a:spcAft>
        <a:buChar char="»"/>
        <a:defRPr sz="1867">
          <a:solidFill>
            <a:schemeClr val="tx1"/>
          </a:solidFill>
          <a:latin typeface="+mn-lt"/>
          <a:ea typeface="+mn-ea"/>
        </a:defRPr>
      </a:lvl6pPr>
      <a:lvl7pPr marL="3962301" indent="-304792" algn="l" rtl="0" eaLnBrk="1" fontAlgn="base" hangingPunct="1">
        <a:spcBef>
          <a:spcPct val="20000"/>
        </a:spcBef>
        <a:spcAft>
          <a:spcPct val="0"/>
        </a:spcAft>
        <a:buChar char="»"/>
        <a:defRPr sz="1867">
          <a:solidFill>
            <a:schemeClr val="tx1"/>
          </a:solidFill>
          <a:latin typeface="+mn-lt"/>
          <a:ea typeface="+mn-ea"/>
        </a:defRPr>
      </a:lvl7pPr>
      <a:lvl8pPr marL="4571886" indent="-304792" algn="l" rtl="0" eaLnBrk="1" fontAlgn="base" hangingPunct="1">
        <a:spcBef>
          <a:spcPct val="20000"/>
        </a:spcBef>
        <a:spcAft>
          <a:spcPct val="0"/>
        </a:spcAft>
        <a:buChar char="»"/>
        <a:defRPr sz="1867">
          <a:solidFill>
            <a:schemeClr val="tx1"/>
          </a:solidFill>
          <a:latin typeface="+mn-lt"/>
          <a:ea typeface="+mn-ea"/>
        </a:defRPr>
      </a:lvl8pPr>
      <a:lvl9pPr marL="5181470" indent="-304792" algn="l" rtl="0" eaLnBrk="1" fontAlgn="base" hangingPunct="1">
        <a:spcBef>
          <a:spcPct val="20000"/>
        </a:spcBef>
        <a:spcAft>
          <a:spcPct val="0"/>
        </a:spcAft>
        <a:buChar char="»"/>
        <a:defRPr sz="18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PO-Team@plantandfood.co.n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2804D61-1064-DD4A-AFAD-E44F8C9585D3}"/>
              </a:ext>
            </a:extLst>
          </p:cNvPr>
          <p:cNvSpPr>
            <a:spLocks noGrp="1"/>
          </p:cNvSpPr>
          <p:nvPr>
            <p:ph type="subTitle" idx="1"/>
          </p:nvPr>
        </p:nvSpPr>
        <p:spPr/>
        <p:txBody>
          <a:bodyPr/>
          <a:lstStyle/>
          <a:p>
            <a:r>
              <a:rPr lang="en-NZ" dirty="0"/>
              <a:t>Tim Millar</a:t>
            </a:r>
            <a:r>
              <a:rPr lang="en-NZ" baseline="30000" dirty="0"/>
              <a:t>1,2</a:t>
            </a:r>
            <a:r>
              <a:rPr lang="en-NZ" dirty="0"/>
              <a:t>, Susan Thomson</a:t>
            </a:r>
            <a:r>
              <a:rPr lang="en-NZ" baseline="30000" dirty="0"/>
              <a:t>1</a:t>
            </a:r>
            <a:r>
              <a:rPr lang="en-NZ" dirty="0"/>
              <a:t>, John McCallum</a:t>
            </a:r>
            <a:r>
              <a:rPr lang="en-NZ" baseline="30000" dirty="0"/>
              <a:t>1</a:t>
            </a:r>
            <a:r>
              <a:rPr lang="en-NZ" dirty="0"/>
              <a:t>, Phil Wilcox</a:t>
            </a:r>
            <a:r>
              <a:rPr lang="en-NZ" baseline="30000" dirty="0"/>
              <a:t>2,3</a:t>
            </a:r>
            <a:r>
              <a:rPr lang="en-NZ" dirty="0"/>
              <a:t>, </a:t>
            </a:r>
            <a:r>
              <a:rPr lang="en-NZ" dirty="0" err="1"/>
              <a:t>Mik</a:t>
            </a:r>
            <a:r>
              <a:rPr lang="en-NZ" dirty="0"/>
              <a:t> Black</a:t>
            </a:r>
            <a:r>
              <a:rPr lang="en-NZ" baseline="30000" dirty="0"/>
              <a:t>2,3</a:t>
            </a:r>
            <a:endParaRPr lang="en-US" dirty="0"/>
          </a:p>
        </p:txBody>
      </p:sp>
      <p:sp>
        <p:nvSpPr>
          <p:cNvPr id="3" name="Title 2">
            <a:extLst>
              <a:ext uri="{FF2B5EF4-FFF2-40B4-BE49-F238E27FC236}">
                <a16:creationId xmlns:a16="http://schemas.microsoft.com/office/drawing/2014/main" id="{C84BD4E2-89A0-CC4D-9D49-21BFDEF66CF4}"/>
              </a:ext>
            </a:extLst>
          </p:cNvPr>
          <p:cNvSpPr>
            <a:spLocks noGrp="1"/>
          </p:cNvSpPr>
          <p:nvPr>
            <p:ph type="title"/>
          </p:nvPr>
        </p:nvSpPr>
        <p:spPr>
          <a:xfrm>
            <a:off x="820800" y="1988840"/>
            <a:ext cx="6247910" cy="3042618"/>
          </a:xfrm>
        </p:spPr>
        <p:txBody>
          <a:bodyPr/>
          <a:lstStyle/>
          <a:p>
            <a:r>
              <a:rPr lang="en-NZ" dirty="0" smtClean="0"/>
              <a:t>Bayesian micro-haplotype assembly in </a:t>
            </a:r>
            <a:r>
              <a:rPr lang="en-NZ" dirty="0" err="1" smtClean="0"/>
              <a:t>autopolyploids</a:t>
            </a:r>
            <a:r>
              <a:rPr lang="en-NZ" dirty="0"/>
              <a:t/>
            </a:r>
            <a:br>
              <a:rPr lang="en-NZ"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460" y="506627"/>
            <a:ext cx="2763978" cy="1173890"/>
          </a:xfrm>
          <a:prstGeom prst="rect">
            <a:avLst/>
          </a:prstGeom>
        </p:spPr>
      </p:pic>
    </p:spTree>
    <p:extLst>
      <p:ext uri="{BB962C8B-B14F-4D97-AF65-F5344CB8AC3E}">
        <p14:creationId xmlns:p14="http://schemas.microsoft.com/office/powerpoint/2010/main" val="4408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FA6-0AB7-0946-8884-033AFD528C8E}"/>
              </a:ext>
            </a:extLst>
          </p:cNvPr>
          <p:cNvSpPr>
            <a:spLocks noGrp="1"/>
          </p:cNvSpPr>
          <p:nvPr>
            <p:ph type="title"/>
          </p:nvPr>
        </p:nvSpPr>
        <p:spPr/>
        <p:txBody>
          <a:bodyPr/>
          <a:lstStyle/>
          <a:p>
            <a:r>
              <a:rPr lang="en-NZ" dirty="0"/>
              <a:t>Motivation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1296434"/>
            <a:ext cx="10368098" cy="5184050"/>
          </a:xfrm>
          <a:prstGeom prst="rect">
            <a:avLst/>
          </a:prstGeom>
        </p:spPr>
      </p:pic>
    </p:spTree>
    <p:extLst>
      <p:ext uri="{BB962C8B-B14F-4D97-AF65-F5344CB8AC3E}">
        <p14:creationId xmlns:p14="http://schemas.microsoft.com/office/powerpoint/2010/main" val="1566323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FA6-0AB7-0946-8884-033AFD528C8E}"/>
              </a:ext>
            </a:extLst>
          </p:cNvPr>
          <p:cNvSpPr>
            <a:spLocks noGrp="1"/>
          </p:cNvSpPr>
          <p:nvPr>
            <p:ph type="title"/>
          </p:nvPr>
        </p:nvSpPr>
        <p:spPr/>
        <p:txBody>
          <a:bodyPr/>
          <a:lstStyle/>
          <a:p>
            <a:r>
              <a:rPr lang="en-NZ" dirty="0"/>
              <a:t>Motivation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1296000"/>
            <a:ext cx="10368098" cy="5184050"/>
          </a:xfrm>
          <a:prstGeom prst="rect">
            <a:avLst/>
          </a:prstGeom>
        </p:spPr>
      </p:pic>
    </p:spTree>
    <p:extLst>
      <p:ext uri="{BB962C8B-B14F-4D97-AF65-F5344CB8AC3E}">
        <p14:creationId xmlns:p14="http://schemas.microsoft.com/office/powerpoint/2010/main" val="652690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Motivation</a:t>
            </a:r>
            <a:endParaRPr lang="en-NZ"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0000" y="1440000"/>
            <a:ext cx="9528068" cy="3810008"/>
          </a:xfrm>
        </p:spPr>
      </p:pic>
    </p:spTree>
    <p:extLst>
      <p:ext uri="{BB962C8B-B14F-4D97-AF65-F5344CB8AC3E}">
        <p14:creationId xmlns:p14="http://schemas.microsoft.com/office/powerpoint/2010/main" val="3425578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Motivation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0000" y="1440000"/>
            <a:ext cx="9528068" cy="3810008"/>
          </a:xfrm>
        </p:spPr>
      </p:pic>
    </p:spTree>
    <p:extLst>
      <p:ext uri="{BB962C8B-B14F-4D97-AF65-F5344CB8AC3E}">
        <p14:creationId xmlns:p14="http://schemas.microsoft.com/office/powerpoint/2010/main" val="2513947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Motivation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0000" y="1440000"/>
            <a:ext cx="9528068" cy="3810008"/>
          </a:xfrm>
        </p:spPr>
      </p:pic>
    </p:spTree>
    <p:extLst>
      <p:ext uri="{BB962C8B-B14F-4D97-AF65-F5344CB8AC3E}">
        <p14:creationId xmlns:p14="http://schemas.microsoft.com/office/powerpoint/2010/main" val="3960408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Aims</a:t>
            </a:r>
            <a:endParaRPr lang="en-NZ" dirty="0"/>
          </a:p>
        </p:txBody>
      </p:sp>
      <p:sp>
        <p:nvSpPr>
          <p:cNvPr id="3" name="Content Placeholder 2"/>
          <p:cNvSpPr>
            <a:spLocks noGrp="1"/>
          </p:cNvSpPr>
          <p:nvPr>
            <p:ph idx="1"/>
          </p:nvPr>
        </p:nvSpPr>
        <p:spPr/>
        <p:txBody>
          <a:bodyPr/>
          <a:lstStyle/>
          <a:p>
            <a:r>
              <a:rPr lang="en-NZ" dirty="0" smtClean="0"/>
              <a:t>Develop a tool for micro-haplotype assembly in </a:t>
            </a:r>
            <a:r>
              <a:rPr lang="en-NZ" dirty="0" err="1" smtClean="0"/>
              <a:t>autopolyploids</a:t>
            </a:r>
            <a:endParaRPr lang="en-NZ" dirty="0" smtClean="0"/>
          </a:p>
          <a:p>
            <a:endParaRPr lang="en-NZ" dirty="0" smtClean="0"/>
          </a:p>
          <a:p>
            <a:r>
              <a:rPr lang="en-NZ" dirty="0" smtClean="0"/>
              <a:t>Generate markers for </a:t>
            </a:r>
            <a:r>
              <a:rPr lang="en-NZ" b="1" dirty="0" smtClean="0"/>
              <a:t>statistical genetics</a:t>
            </a:r>
          </a:p>
          <a:p>
            <a:endParaRPr lang="en-NZ" b="1" dirty="0" smtClean="0"/>
          </a:p>
          <a:p>
            <a:r>
              <a:rPr lang="en-NZ" dirty="0" smtClean="0"/>
              <a:t>Suitable for a range of sequencing platforms </a:t>
            </a:r>
          </a:p>
          <a:p>
            <a:endParaRPr lang="en-NZ" dirty="0" smtClean="0"/>
          </a:p>
          <a:p>
            <a:r>
              <a:rPr lang="en-NZ" dirty="0" smtClean="0"/>
              <a:t>Suitable for complex populations under selection</a:t>
            </a:r>
            <a:endParaRPr lang="en-NZ" dirty="0"/>
          </a:p>
        </p:txBody>
      </p:sp>
    </p:spTree>
    <p:extLst>
      <p:ext uri="{BB962C8B-B14F-4D97-AF65-F5344CB8AC3E}">
        <p14:creationId xmlns:p14="http://schemas.microsoft.com/office/powerpoint/2010/main" val="1793200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NZ"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8917" y="2680138"/>
            <a:ext cx="5946718" cy="1521373"/>
          </a:xfrm>
        </p:spPr>
      </p:pic>
    </p:spTree>
    <p:extLst>
      <p:ext uri="{BB962C8B-B14F-4D97-AF65-F5344CB8AC3E}">
        <p14:creationId xmlns:p14="http://schemas.microsoft.com/office/powerpoint/2010/main" val="766140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distribution</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783" y="1216759"/>
            <a:ext cx="6160986" cy="2884241"/>
          </a:xfrm>
          <a:prstGeom prst="rect">
            <a:avLst/>
          </a:prstGeom>
        </p:spPr>
      </p:pic>
      <p:sp>
        <p:nvSpPr>
          <p:cNvPr id="5" name="Content Placeholder 5"/>
          <p:cNvSpPr>
            <a:spLocks noGrp="1"/>
          </p:cNvSpPr>
          <p:nvPr>
            <p:ph idx="1"/>
          </p:nvPr>
        </p:nvSpPr>
        <p:spPr>
          <a:xfrm>
            <a:off x="787877" y="4370717"/>
            <a:ext cx="10875035" cy="2154626"/>
          </a:xfrm>
        </p:spPr>
        <p:txBody>
          <a:bodyPr/>
          <a:lstStyle/>
          <a:p>
            <a:r>
              <a:rPr lang="en-NZ" dirty="0" smtClean="0"/>
              <a:t>A genotype </a:t>
            </a:r>
            <a:r>
              <a:rPr lang="en-NZ" i="1" dirty="0" smtClean="0"/>
              <a:t>G </a:t>
            </a:r>
            <a:r>
              <a:rPr lang="en-NZ" dirty="0" smtClean="0"/>
              <a:t>is treated as a multiset of </a:t>
            </a:r>
            <a:r>
              <a:rPr lang="en-NZ" i="1" dirty="0" smtClean="0"/>
              <a:t>k </a:t>
            </a:r>
            <a:r>
              <a:rPr lang="en-NZ" dirty="0" smtClean="0"/>
              <a:t>haplotypes where </a:t>
            </a:r>
            <a:r>
              <a:rPr lang="en-NZ" i="1" dirty="0" smtClean="0"/>
              <a:t>k</a:t>
            </a:r>
            <a:r>
              <a:rPr lang="en-NZ" dirty="0" smtClean="0"/>
              <a:t> is the ploidy. </a:t>
            </a:r>
          </a:p>
          <a:p>
            <a:r>
              <a:rPr lang="en-NZ" dirty="0" smtClean="0"/>
              <a:t>We then use a </a:t>
            </a:r>
            <a:r>
              <a:rPr lang="en-NZ" dirty="0" err="1" smtClean="0"/>
              <a:t>Dirichlet</a:t>
            </a:r>
            <a:r>
              <a:rPr lang="en-NZ" dirty="0" smtClean="0"/>
              <a:t>-multinomial distribution for the prior distribution of genotypes.</a:t>
            </a:r>
          </a:p>
          <a:p>
            <a:r>
              <a:rPr lang="en-NZ" dirty="0" smtClean="0"/>
              <a:t>This lets us incorporate both the expected inbreeding coefficient and allele frequencies into the prior distribution.</a:t>
            </a:r>
            <a:endParaRPr lang="en-NZ" dirty="0"/>
          </a:p>
        </p:txBody>
      </p:sp>
    </p:spTree>
    <p:extLst>
      <p:ext uri="{BB962C8B-B14F-4D97-AF65-F5344CB8AC3E}">
        <p14:creationId xmlns:p14="http://schemas.microsoft.com/office/powerpoint/2010/main" val="188499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 function</a:t>
            </a:r>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736" y="1689649"/>
            <a:ext cx="8103079" cy="1795170"/>
          </a:xfrm>
          <a:prstGeom prst="rect">
            <a:avLst/>
          </a:prstGeom>
        </p:spPr>
      </p:pic>
      <p:sp>
        <p:nvSpPr>
          <p:cNvPr id="6" name="Content Placeholder 5"/>
          <p:cNvSpPr>
            <a:spLocks noGrp="1"/>
          </p:cNvSpPr>
          <p:nvPr>
            <p:ph idx="1"/>
          </p:nvPr>
        </p:nvSpPr>
        <p:spPr>
          <a:xfrm>
            <a:off x="787877" y="4370717"/>
            <a:ext cx="10875035" cy="2154626"/>
          </a:xfrm>
        </p:spPr>
        <p:txBody>
          <a:bodyPr/>
          <a:lstStyle/>
          <a:p>
            <a:r>
              <a:rPr lang="en-NZ" dirty="0" smtClean="0"/>
              <a:t>The probability of a read </a:t>
            </a:r>
            <a:r>
              <a:rPr lang="en-NZ" b="1" dirty="0" smtClean="0"/>
              <a:t>R</a:t>
            </a:r>
            <a:r>
              <a:rPr lang="en-NZ" dirty="0" smtClean="0"/>
              <a:t> being drawn from a genotype </a:t>
            </a:r>
            <a:r>
              <a:rPr lang="en-NZ" i="1" dirty="0" smtClean="0"/>
              <a:t>G</a:t>
            </a:r>
            <a:r>
              <a:rPr lang="en-NZ" dirty="0" smtClean="0"/>
              <a:t> is the mean of probabilities that it matches each haplotype </a:t>
            </a:r>
            <a:r>
              <a:rPr lang="en-NZ" b="1" dirty="0" smtClean="0"/>
              <a:t>H</a:t>
            </a:r>
            <a:r>
              <a:rPr lang="en-NZ" dirty="0" smtClean="0"/>
              <a:t> present in that genotype (accounting for error).</a:t>
            </a:r>
          </a:p>
          <a:p>
            <a:r>
              <a:rPr lang="en-NZ" dirty="0"/>
              <a:t>The </a:t>
            </a:r>
            <a:r>
              <a:rPr lang="en-NZ" dirty="0" smtClean="0"/>
              <a:t>likelihood </a:t>
            </a:r>
            <a:r>
              <a:rPr lang="en-NZ" i="1" dirty="0" smtClean="0"/>
              <a:t>P(R|G)</a:t>
            </a:r>
            <a:r>
              <a:rPr lang="en-NZ" dirty="0" smtClean="0"/>
              <a:t> is then the joint probability that all reads in the set </a:t>
            </a:r>
            <a:r>
              <a:rPr lang="en-NZ" i="1" dirty="0" smtClean="0"/>
              <a:t>R </a:t>
            </a:r>
            <a:r>
              <a:rPr lang="en-NZ" dirty="0" smtClean="0"/>
              <a:t>are drawn from genotype </a:t>
            </a:r>
            <a:r>
              <a:rPr lang="en-NZ" i="1" dirty="0" smtClean="0"/>
              <a:t>G.</a:t>
            </a:r>
            <a:endParaRPr lang="en-NZ" dirty="0" smtClean="0"/>
          </a:p>
        </p:txBody>
      </p:sp>
    </p:spTree>
    <p:extLst>
      <p:ext uri="{BB962C8B-B14F-4D97-AF65-F5344CB8AC3E}">
        <p14:creationId xmlns:p14="http://schemas.microsoft.com/office/powerpoint/2010/main" val="79130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Haplotype assembly</a:t>
            </a:r>
            <a:endParaRPr lang="en-NZ"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048" y="1260475"/>
            <a:ext cx="7523491" cy="5264150"/>
          </a:xfrm>
        </p:spPr>
      </p:pic>
    </p:spTree>
    <p:extLst>
      <p:ext uri="{BB962C8B-B14F-4D97-AF65-F5344CB8AC3E}">
        <p14:creationId xmlns:p14="http://schemas.microsoft.com/office/powerpoint/2010/main" val="1287039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DISCLAIMER</a:t>
            </a:r>
          </a:p>
        </p:txBody>
      </p:sp>
      <p:grpSp>
        <p:nvGrpSpPr>
          <p:cNvPr id="4" name="Group 3">
            <a:extLst>
              <a:ext uri="{FF2B5EF4-FFF2-40B4-BE49-F238E27FC236}">
                <a16:creationId xmlns:a16="http://schemas.microsoft.com/office/drawing/2014/main" id="{A3AE9CFC-E032-B246-9B8C-0F6BEC087FB0}"/>
              </a:ext>
            </a:extLst>
          </p:cNvPr>
          <p:cNvGrpSpPr/>
          <p:nvPr/>
        </p:nvGrpSpPr>
        <p:grpSpPr>
          <a:xfrm>
            <a:off x="3614650" y="219276"/>
            <a:ext cx="4962699" cy="6419447"/>
            <a:chOff x="8343900" y="1201335"/>
            <a:chExt cx="3455892" cy="4253313"/>
          </a:xfrm>
        </p:grpSpPr>
        <p:sp>
          <p:nvSpPr>
            <p:cNvPr id="5" name="Rectangle 4">
              <a:extLst>
                <a:ext uri="{FF2B5EF4-FFF2-40B4-BE49-F238E27FC236}">
                  <a16:creationId xmlns:a16="http://schemas.microsoft.com/office/drawing/2014/main" id="{DF19CE52-7624-174F-B888-D8E37A5FE220}"/>
                </a:ext>
              </a:extLst>
            </p:cNvPr>
            <p:cNvSpPr/>
            <p:nvPr/>
          </p:nvSpPr>
          <p:spPr bwMode="auto">
            <a:xfrm>
              <a:off x="8343900" y="1219198"/>
              <a:ext cx="3455892" cy="423545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NZ"/>
              </a:defPPr>
              <a:lvl1pPr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1pPr>
              <a:lvl2pPr marL="609585"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2pPr>
              <a:lvl3pPr marL="1219170"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3pPr>
              <a:lvl4pPr marL="1828754"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4pPr>
              <a:lvl5pPr marL="2438339"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5pPr>
              <a:lvl6pPr marL="3047924" algn="l" defTabSz="1219170" rtl="0" eaLnBrk="1" latinLnBrk="0" hangingPunct="1">
                <a:defRPr sz="3200" kern="1200">
                  <a:solidFill>
                    <a:schemeClr val="tx1"/>
                  </a:solidFill>
                  <a:latin typeface="Arial" charset="0"/>
                  <a:ea typeface="ＭＳ Ｐゴシック" pitchFamily="-112" charset="-128"/>
                  <a:cs typeface="+mn-cs"/>
                </a:defRPr>
              </a:lvl6pPr>
              <a:lvl7pPr marL="3657509" algn="l" defTabSz="1219170" rtl="0" eaLnBrk="1" latinLnBrk="0" hangingPunct="1">
                <a:defRPr sz="3200" kern="1200">
                  <a:solidFill>
                    <a:schemeClr val="tx1"/>
                  </a:solidFill>
                  <a:latin typeface="Arial" charset="0"/>
                  <a:ea typeface="ＭＳ Ｐゴシック" pitchFamily="-112" charset="-128"/>
                  <a:cs typeface="+mn-cs"/>
                </a:defRPr>
              </a:lvl7pPr>
              <a:lvl8pPr marL="4267093" algn="l" defTabSz="1219170" rtl="0" eaLnBrk="1" latinLnBrk="0" hangingPunct="1">
                <a:defRPr sz="3200" kern="1200">
                  <a:solidFill>
                    <a:schemeClr val="tx1"/>
                  </a:solidFill>
                  <a:latin typeface="Arial" charset="0"/>
                  <a:ea typeface="ＭＳ Ｐゴシック" pitchFamily="-112" charset="-128"/>
                  <a:cs typeface="+mn-cs"/>
                </a:defRPr>
              </a:lvl8pPr>
              <a:lvl9pPr marL="4876678" algn="l" defTabSz="1219170" rtl="0" eaLnBrk="1" latinLnBrk="0" hangingPunct="1">
                <a:defRPr sz="3200" kern="1200">
                  <a:solidFill>
                    <a:schemeClr val="tx1"/>
                  </a:solidFill>
                  <a:latin typeface="Arial" charset="0"/>
                  <a:ea typeface="ＭＳ Ｐゴシック" pitchFamily="-112"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charset="0"/>
                <a:ea typeface="ＭＳ Ｐゴシック" pitchFamily="-112" charset="-128"/>
              </a:endParaRPr>
            </a:p>
          </p:txBody>
        </p:sp>
        <p:sp>
          <p:nvSpPr>
            <p:cNvPr id="6" name="TextBox 10">
              <a:extLst>
                <a:ext uri="{FF2B5EF4-FFF2-40B4-BE49-F238E27FC236}">
                  <a16:creationId xmlns:a16="http://schemas.microsoft.com/office/drawing/2014/main" id="{14920AF4-C747-3B44-8A29-F8AEE7FF5FFC}"/>
                </a:ext>
              </a:extLst>
            </p:cNvPr>
            <p:cNvSpPr txBox="1"/>
            <p:nvPr/>
          </p:nvSpPr>
          <p:spPr>
            <a:xfrm>
              <a:off x="8411654" y="1201335"/>
              <a:ext cx="3320384" cy="4216099"/>
            </a:xfrm>
            <a:prstGeom prst="rect">
              <a:avLst/>
            </a:prstGeom>
            <a:noFill/>
          </p:spPr>
          <p:txBody>
            <a:bodyPr wrap="square" rtlCol="0" anchor="ctr">
              <a:spAutoFit/>
            </a:bodyPr>
            <a:lstStyle>
              <a:defPPr>
                <a:defRPr lang="en-NZ"/>
              </a:defPPr>
              <a:lvl1pPr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1pPr>
              <a:lvl2pPr marL="609585"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2pPr>
              <a:lvl3pPr marL="1219170"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3pPr>
              <a:lvl4pPr marL="1828754"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4pPr>
              <a:lvl5pPr marL="2438339"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5pPr>
              <a:lvl6pPr marL="3047924" algn="l" defTabSz="1219170" rtl="0" eaLnBrk="1" latinLnBrk="0" hangingPunct="1">
                <a:defRPr sz="3200" kern="1200">
                  <a:solidFill>
                    <a:schemeClr val="tx1"/>
                  </a:solidFill>
                  <a:latin typeface="Arial" charset="0"/>
                  <a:ea typeface="ＭＳ Ｐゴシック" pitchFamily="-112" charset="-128"/>
                  <a:cs typeface="+mn-cs"/>
                </a:defRPr>
              </a:lvl6pPr>
              <a:lvl7pPr marL="3657509" algn="l" defTabSz="1219170" rtl="0" eaLnBrk="1" latinLnBrk="0" hangingPunct="1">
                <a:defRPr sz="3200" kern="1200">
                  <a:solidFill>
                    <a:schemeClr val="tx1"/>
                  </a:solidFill>
                  <a:latin typeface="Arial" charset="0"/>
                  <a:ea typeface="ＭＳ Ｐゴシック" pitchFamily="-112" charset="-128"/>
                  <a:cs typeface="+mn-cs"/>
                </a:defRPr>
              </a:lvl7pPr>
              <a:lvl8pPr marL="4267093" algn="l" defTabSz="1219170" rtl="0" eaLnBrk="1" latinLnBrk="0" hangingPunct="1">
                <a:defRPr sz="3200" kern="1200">
                  <a:solidFill>
                    <a:schemeClr val="tx1"/>
                  </a:solidFill>
                  <a:latin typeface="Arial" charset="0"/>
                  <a:ea typeface="ＭＳ Ｐゴシック" pitchFamily="-112" charset="-128"/>
                  <a:cs typeface="+mn-cs"/>
                </a:defRPr>
              </a:lvl8pPr>
              <a:lvl9pPr marL="4876678" algn="l" defTabSz="1219170" rtl="0" eaLnBrk="1" latinLnBrk="0" hangingPunct="1">
                <a:defRPr sz="3200" kern="1200">
                  <a:solidFill>
                    <a:schemeClr val="tx1"/>
                  </a:solidFill>
                  <a:latin typeface="Arial" charset="0"/>
                  <a:ea typeface="ＭＳ Ｐゴシック" pitchFamily="-112" charset="-128"/>
                  <a:cs typeface="+mn-cs"/>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The New Zealand Institute for Plant and Food Research Limited does not give any prediction, warranty or assurance in relation to the accuracy of or fitness for any particular use or application of, any information or scientific or other result contained in this report. Neither The New Zealand Institute for Plant and Food Research Limited nor any of its employees, students, contractors, subcontractors or agents shall be liable for any cost (including legal costs), claim, liability, loss, damage, injury or the like, which may be suffered or incurred as a direct or indirect result of the reliance by any person on any information contained in this report.</a:t>
              </a:r>
              <a:endParaRPr kumimoji="0" lang="en-NZ" altLang="en-US" sz="1000" i="0" u="none" strike="noStrike" cap="none" normalizeH="0" baseline="0" dirty="0">
                <a:ln>
                  <a:noFill/>
                </a:ln>
                <a:solidFill>
                  <a:schemeClr val="tx1"/>
                </a:solidFill>
                <a:effectLst/>
              </a:endParaRPr>
            </a:p>
            <a:p>
              <a:pPr lvl="0" eaLnBrk="0" fontAlgn="base" hangingPunct="0">
                <a:spcBef>
                  <a:spcPct val="0"/>
                </a:spcBef>
                <a:spcAft>
                  <a:spcPct val="0"/>
                </a:spcAft>
              </a:pPr>
              <a:endPar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Bold" panose="020B0704020202020204" pitchFamily="34" charset="0"/>
              </a:endParaRPr>
            </a:p>
            <a:p>
              <a:pPr lvl="0" eaLnBrk="0" fontAlgn="base" hangingPunct="0">
                <a:spcBef>
                  <a:spcPct val="0"/>
                </a:spcBef>
                <a:spcAft>
                  <a:spcPts val="300"/>
                </a:spcAft>
              </a:pPr>
              <a:r>
                <a:rPr kumimoji="0" lang="en-NZ" altLang="en-US" sz="10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Bold" panose="020B0704020202020204" pitchFamily="34" charset="0"/>
                </a:rPr>
                <a:t>L</a:t>
              </a:r>
              <a:r>
                <a:rPr kumimoji="0" lang="en-NZ" altLang="en-US" sz="1000" b="1" i="0" u="none" strike="noStrike" cap="none" normalizeH="0" baseline="0" dirty="0" bmk="">
                  <a:ln>
                    <a:noFill/>
                  </a:ln>
                  <a:solidFill>
                    <a:srgbClr val="000000"/>
                  </a:solidFill>
                  <a:effectLst/>
                  <a:latin typeface="Arial" panose="020B0604020202020204" pitchFamily="34" charset="0"/>
                  <a:ea typeface="Calibri" panose="020F0502020204030204" pitchFamily="34" charset="0"/>
                  <a:cs typeface="Arial Bold" panose="020B0704020202020204" pitchFamily="34" charset="0"/>
                </a:rPr>
                <a:t>IMITED PROTECTION</a:t>
              </a:r>
              <a:endParaRPr kumimoji="0" lang="en-NZ" altLang="en-US" sz="1000" b="1"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This report may be reproduced in full, but not in part, without the prior written permission of The New Zealand Institute for Plant and Food Research Limited. To request permission to reproduce the report in part, write to: The Science Publication Office, The New Zealand Institute for Plant and Food Research Limited – Postal Address: Private Bag 92169, Victoria Street West, Auckland 1142, New Zealand; </a:t>
              </a:r>
              <a:b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Email: </a:t>
              </a:r>
              <a:r>
                <a:rPr kumimoji="0" lang="en-NZ" altLang="en-US" sz="100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SPO-Team@plantandfood.co.nz</a:t>
              </a:r>
              <a:r>
                <a:rPr kumimoji="0" lang="en-NZ" altLang="en-US" sz="10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NZ" altLang="en-US" sz="100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Tx/>
                <a:buNone/>
                <a:tabLst/>
              </a:pPr>
              <a:endPar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Bold" panose="020B0704020202020204" pitchFamily="34" charset="0"/>
              </a:endParaRPr>
            </a:p>
            <a:p>
              <a:pPr marR="0" lvl="0" algn="l" defTabSz="914400" rtl="0" eaLnBrk="0" fontAlgn="base" latinLnBrk="0" hangingPunct="0">
                <a:lnSpc>
                  <a:spcPct val="100000"/>
                </a:lnSpc>
                <a:spcBef>
                  <a:spcPct val="0"/>
                </a:spcBef>
                <a:spcAft>
                  <a:spcPts val="300"/>
                </a:spcAft>
                <a:buClrTx/>
                <a:buSzTx/>
                <a:buFontTx/>
                <a:buNone/>
                <a:tabLst/>
              </a:pPr>
              <a:r>
                <a:rPr kumimoji="0" lang="en-NZ" altLang="en-US" sz="10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Bold" panose="020B0704020202020204" pitchFamily="34" charset="0"/>
                </a:rPr>
                <a:t>CONFIDENTIALITY</a:t>
              </a:r>
              <a:endParaRPr kumimoji="0" lang="en-NZ" altLang="en-US" sz="10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Tx/>
                <a:buNone/>
                <a:tabLst/>
              </a:pPr>
              <a: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This report contains valuable information in relation to the Programme programme that is confidential to the business of The New Zealand Institute for Plant and Food Research Limited and Client. This report is provided solely for the purpose of advising on the progress of the Programme programme, and the information it contains should be treated as “Confidential Information” in accordance with The New Zealand Institute for Plant and Food Research Limited’s Agreement with Client.</a:t>
              </a:r>
            </a:p>
            <a:p>
              <a:pPr marR="0" lvl="0" algn="l" defTabSz="914400" rtl="0" eaLnBrk="0" fontAlgn="base" latinLnBrk="0" hangingPunct="0">
                <a:lnSpc>
                  <a:spcPct val="100000"/>
                </a:lnSpc>
                <a:spcBef>
                  <a:spcPct val="0"/>
                </a:spcBef>
                <a:spcAft>
                  <a:spcPct val="0"/>
                </a:spcAft>
                <a:buClrTx/>
                <a:buSzTx/>
                <a:buFontTx/>
                <a:buNone/>
                <a:tabLst/>
              </a:pPr>
              <a:endParaRPr kumimoji="0" lang="en-NZ" altLang="en-US" sz="100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300"/>
                </a:spcAft>
                <a:buClrTx/>
                <a:buSzTx/>
                <a:buFontTx/>
                <a:buNone/>
                <a:tabLst/>
              </a:pPr>
              <a:r>
                <a:rPr kumimoji="0" lang="en-NZ" altLang="en-US" sz="10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Bold" panose="020B0704020202020204" pitchFamily="34" charset="0"/>
                </a:rPr>
                <a:t>COPYRIGHT</a:t>
              </a:r>
              <a:endParaRPr kumimoji="0" lang="en-NZ" altLang="en-US" sz="10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Tx/>
                <a:buNone/>
                <a:tabLst/>
              </a:pPr>
              <a: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COPYRIGHT (2020) The New Zealand Institute for Plant and Food Research Limited. All Rights Reserved. No part of this report may be reproduced, stored in </a:t>
              </a:r>
              <a:b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 retrieval system, transmitted, reported, or copied in any form or by any means electronic, mechanical or otherwise, without the prior written permission of the of </a:t>
              </a:r>
              <a:b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NZ" altLang="en-US" sz="100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The New Zealand Institute for Plant and Food Research Limited. Information contained in this report is confidential and is not to be disclosed in any form to any party without the prior approval in writing of The New Zealand Institute for Plant and Food Research Limited. To request permission, write to: The Science Publication Office, The New Zealand Institute for Plant and Food Research Limited – Postal Address: Private Bag 92169, Victoria Street West, Auckland 1142, New Zealand; Email: </a:t>
              </a:r>
              <a:r>
                <a:rPr kumimoji="0" lang="en-NZ" altLang="en-US" sz="100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SPO-Team@plantandfood.co.nz</a:t>
              </a:r>
              <a:r>
                <a:rPr kumimoji="0" lang="en-NZ" altLang="en-US" sz="10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NZ" altLang="en-US" sz="1000"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423391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099" y="857118"/>
            <a:ext cx="8769801" cy="5143764"/>
          </a:xfrm>
          <a:prstGeom prst="rect">
            <a:avLst/>
          </a:prstGeom>
        </p:spPr>
      </p:pic>
    </p:spTree>
    <p:extLst>
      <p:ext uri="{BB962C8B-B14F-4D97-AF65-F5344CB8AC3E}">
        <p14:creationId xmlns:p14="http://schemas.microsoft.com/office/powerpoint/2010/main" val="2560925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a:t>
            </a:r>
            <a:endParaRPr lang="en-NZ" dirty="0"/>
          </a:p>
        </p:txBody>
      </p:sp>
      <p:sp>
        <p:nvSpPr>
          <p:cNvPr id="3" name="Content Placeholder 2"/>
          <p:cNvSpPr>
            <a:spLocks noGrp="1"/>
          </p:cNvSpPr>
          <p:nvPr>
            <p:ph idx="1"/>
          </p:nvPr>
        </p:nvSpPr>
        <p:spPr/>
        <p:txBody>
          <a:bodyPr/>
          <a:lstStyle/>
          <a:p>
            <a:r>
              <a:rPr lang="en-NZ" dirty="0" err="1" smtClean="0"/>
              <a:t>MCHap</a:t>
            </a:r>
            <a:r>
              <a:rPr lang="en-NZ" dirty="0" smtClean="0"/>
              <a:t> applied to a tetraploid potato bi-parental cross.</a:t>
            </a:r>
          </a:p>
          <a:p>
            <a:r>
              <a:rPr lang="en-NZ" dirty="0" smtClean="0"/>
              <a:t>Run </a:t>
            </a:r>
            <a:r>
              <a:rPr lang="en-NZ" dirty="0" err="1" smtClean="0">
                <a:solidFill>
                  <a:schemeClr val="bg1">
                    <a:lumMod val="50000"/>
                  </a:schemeClr>
                </a:solidFill>
                <a:latin typeface="Ubuntu Mono" panose="020B0509030602030204" pitchFamily="49" charset="0"/>
              </a:rPr>
              <a:t>mchap</a:t>
            </a:r>
            <a:r>
              <a:rPr lang="en-NZ" dirty="0" smtClean="0">
                <a:solidFill>
                  <a:schemeClr val="bg1">
                    <a:lumMod val="50000"/>
                  </a:schemeClr>
                </a:solidFill>
                <a:latin typeface="Ubuntu Mono" panose="020B0509030602030204" pitchFamily="49" charset="0"/>
              </a:rPr>
              <a:t> assemble </a:t>
            </a:r>
            <a:r>
              <a:rPr lang="en-NZ" dirty="0" smtClean="0"/>
              <a:t>for de novo assembly in individuals</a:t>
            </a:r>
          </a:p>
          <a:p>
            <a:r>
              <a:rPr lang="en-NZ" dirty="0" smtClean="0"/>
              <a:t>Inspect at VCF output</a:t>
            </a:r>
          </a:p>
          <a:p>
            <a:r>
              <a:rPr lang="en-NZ" dirty="0"/>
              <a:t>Run </a:t>
            </a:r>
            <a:r>
              <a:rPr lang="en-NZ" dirty="0" err="1">
                <a:solidFill>
                  <a:schemeClr val="bg1">
                    <a:lumMod val="50000"/>
                  </a:schemeClr>
                </a:solidFill>
                <a:latin typeface="Ubuntu Mono" panose="020B0509030602030204" pitchFamily="49" charset="0"/>
              </a:rPr>
              <a:t>mchap</a:t>
            </a:r>
            <a:r>
              <a:rPr lang="en-NZ" dirty="0">
                <a:solidFill>
                  <a:schemeClr val="bg1">
                    <a:lumMod val="50000"/>
                  </a:schemeClr>
                </a:solidFill>
                <a:latin typeface="Ubuntu Mono" panose="020B0509030602030204" pitchFamily="49" charset="0"/>
              </a:rPr>
              <a:t> </a:t>
            </a:r>
            <a:r>
              <a:rPr lang="en-NZ" dirty="0" smtClean="0">
                <a:solidFill>
                  <a:schemeClr val="bg1">
                    <a:lumMod val="50000"/>
                  </a:schemeClr>
                </a:solidFill>
                <a:latin typeface="Ubuntu Mono" panose="020B0509030602030204" pitchFamily="49" charset="0"/>
              </a:rPr>
              <a:t>call </a:t>
            </a:r>
            <a:r>
              <a:rPr lang="en-NZ" dirty="0" smtClean="0"/>
              <a:t>to recall genotypes using the population-wide haplotypes </a:t>
            </a:r>
            <a:endParaRPr lang="en-NZ" dirty="0"/>
          </a:p>
        </p:txBody>
      </p:sp>
    </p:spTree>
    <p:extLst>
      <p:ext uri="{BB962C8B-B14F-4D97-AF65-F5344CB8AC3E}">
        <p14:creationId xmlns:p14="http://schemas.microsoft.com/office/powerpoint/2010/main" val="206457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De novo assembly</a:t>
            </a:r>
            <a:endParaRPr lang="en-N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0745" y="1809241"/>
            <a:ext cx="5523061" cy="3744803"/>
          </a:xfrm>
        </p:spPr>
      </p:pic>
    </p:spTree>
    <p:extLst>
      <p:ext uri="{BB962C8B-B14F-4D97-AF65-F5344CB8AC3E}">
        <p14:creationId xmlns:p14="http://schemas.microsoft.com/office/powerpoint/2010/main" val="268355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a:t>
            </a:r>
            <a:r>
              <a:rPr lang="en-NZ" dirty="0"/>
              <a:t>De novo assembly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540" y="1272210"/>
            <a:ext cx="8753472" cy="4642389"/>
          </a:xfrm>
        </p:spPr>
      </p:pic>
    </p:spTree>
    <p:extLst>
      <p:ext uri="{BB962C8B-B14F-4D97-AF65-F5344CB8AC3E}">
        <p14:creationId xmlns:p14="http://schemas.microsoft.com/office/powerpoint/2010/main" val="350532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VCF output</a:t>
            </a:r>
            <a:endParaRPr lang="en-NZ"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383" y="1260475"/>
            <a:ext cx="10282821" cy="5264150"/>
          </a:xfrm>
        </p:spPr>
      </p:pic>
    </p:spTree>
    <p:extLst>
      <p:ext uri="{BB962C8B-B14F-4D97-AF65-F5344CB8AC3E}">
        <p14:creationId xmlns:p14="http://schemas.microsoft.com/office/powerpoint/2010/main" val="44416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VCF output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631" y="1534603"/>
            <a:ext cx="10229290" cy="4559060"/>
          </a:xfrm>
        </p:spPr>
      </p:pic>
    </p:spTree>
    <p:extLst>
      <p:ext uri="{BB962C8B-B14F-4D97-AF65-F5344CB8AC3E}">
        <p14:creationId xmlns:p14="http://schemas.microsoft.com/office/powerpoint/2010/main" val="106658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Using known haplotypes</a:t>
            </a:r>
            <a:endParaRPr lang="en-NZ"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972" y="1995838"/>
            <a:ext cx="5075202" cy="3200907"/>
          </a:xfrm>
        </p:spPr>
      </p:pic>
      <p:sp>
        <p:nvSpPr>
          <p:cNvPr id="4" name="Content Placeholder 2"/>
          <p:cNvSpPr txBox="1">
            <a:spLocks/>
          </p:cNvSpPr>
          <p:nvPr/>
        </p:nvSpPr>
        <p:spPr bwMode="auto">
          <a:xfrm>
            <a:off x="6802820" y="1995837"/>
            <a:ext cx="4670379" cy="3127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5989" indent="-455989" algn="l" rtl="0" eaLnBrk="1" fontAlgn="base" hangingPunct="1">
              <a:spcBef>
                <a:spcPts val="2240"/>
              </a:spcBef>
              <a:spcAft>
                <a:spcPct val="0"/>
              </a:spcAft>
              <a:buFont typeface="Lucida Grande"/>
              <a:buChar char="»"/>
              <a:defRPr sz="2000">
                <a:solidFill>
                  <a:schemeClr val="tx1"/>
                </a:solidFill>
                <a:latin typeface="+mn-lt"/>
                <a:ea typeface="+mn-ea"/>
                <a:cs typeface="+mn-cs"/>
              </a:defRPr>
            </a:lvl1pPr>
            <a:lvl2pPr marL="988775" indent="-379191" algn="l" rtl="0" eaLnBrk="1" fontAlgn="base" hangingPunct="1">
              <a:spcBef>
                <a:spcPts val="576"/>
              </a:spcBef>
              <a:spcAft>
                <a:spcPts val="0"/>
              </a:spcAft>
              <a:buChar char="»"/>
              <a:defRPr sz="1800">
                <a:solidFill>
                  <a:schemeClr val="tx1"/>
                </a:solidFill>
                <a:latin typeface="+mn-lt"/>
                <a:ea typeface="+mn-ea"/>
              </a:defRPr>
            </a:lvl2pPr>
            <a:lvl3pPr marL="1523962" indent="-304792" algn="l" rtl="0" eaLnBrk="1" fontAlgn="base" hangingPunct="1">
              <a:spcBef>
                <a:spcPct val="20000"/>
              </a:spcBef>
              <a:spcAft>
                <a:spcPct val="0"/>
              </a:spcAft>
              <a:buChar char="»"/>
              <a:defRPr sz="1600">
                <a:solidFill>
                  <a:schemeClr val="tx1"/>
                </a:solidFill>
                <a:latin typeface="+mn-lt"/>
                <a:ea typeface="+mn-ea"/>
              </a:defRPr>
            </a:lvl3pPr>
            <a:lvl4pPr marL="2133547" indent="-304792" algn="l" rtl="0" eaLnBrk="1" fontAlgn="base" hangingPunct="1">
              <a:spcBef>
                <a:spcPct val="20000"/>
              </a:spcBef>
              <a:spcAft>
                <a:spcPct val="0"/>
              </a:spcAft>
              <a:buChar char="»"/>
              <a:defRPr sz="1400">
                <a:solidFill>
                  <a:schemeClr val="tx1"/>
                </a:solidFill>
                <a:latin typeface="+mn-lt"/>
                <a:ea typeface="+mn-ea"/>
              </a:defRPr>
            </a:lvl4pPr>
            <a:lvl5pPr marL="2743131" indent="-304792" algn="l" rtl="0" eaLnBrk="1" fontAlgn="base" hangingPunct="1">
              <a:spcBef>
                <a:spcPct val="20000"/>
              </a:spcBef>
              <a:spcAft>
                <a:spcPct val="0"/>
              </a:spcAft>
              <a:buChar char="»"/>
              <a:defRPr sz="1200">
                <a:solidFill>
                  <a:schemeClr val="tx1"/>
                </a:solidFill>
                <a:latin typeface="+mn-lt"/>
                <a:ea typeface="+mn-ea"/>
              </a:defRPr>
            </a:lvl5pPr>
            <a:lvl6pPr marL="3352716" indent="-304792" algn="l" rtl="0" eaLnBrk="1" fontAlgn="base" hangingPunct="1">
              <a:spcBef>
                <a:spcPct val="20000"/>
              </a:spcBef>
              <a:spcAft>
                <a:spcPct val="0"/>
              </a:spcAft>
              <a:buChar char="»"/>
              <a:defRPr sz="1867">
                <a:solidFill>
                  <a:schemeClr val="tx1"/>
                </a:solidFill>
                <a:latin typeface="+mn-lt"/>
                <a:ea typeface="+mn-ea"/>
              </a:defRPr>
            </a:lvl6pPr>
            <a:lvl7pPr marL="3962301" indent="-304792" algn="l" rtl="0" eaLnBrk="1" fontAlgn="base" hangingPunct="1">
              <a:spcBef>
                <a:spcPct val="20000"/>
              </a:spcBef>
              <a:spcAft>
                <a:spcPct val="0"/>
              </a:spcAft>
              <a:buChar char="»"/>
              <a:defRPr sz="1867">
                <a:solidFill>
                  <a:schemeClr val="tx1"/>
                </a:solidFill>
                <a:latin typeface="+mn-lt"/>
                <a:ea typeface="+mn-ea"/>
              </a:defRPr>
            </a:lvl7pPr>
            <a:lvl8pPr marL="4571886" indent="-304792" algn="l" rtl="0" eaLnBrk="1" fontAlgn="base" hangingPunct="1">
              <a:spcBef>
                <a:spcPct val="20000"/>
              </a:spcBef>
              <a:spcAft>
                <a:spcPct val="0"/>
              </a:spcAft>
              <a:buChar char="»"/>
              <a:defRPr sz="1867">
                <a:solidFill>
                  <a:schemeClr val="tx1"/>
                </a:solidFill>
                <a:latin typeface="+mn-lt"/>
                <a:ea typeface="+mn-ea"/>
              </a:defRPr>
            </a:lvl8pPr>
            <a:lvl9pPr marL="5181470" indent="-304792" algn="l" rtl="0" eaLnBrk="1" fontAlgn="base" hangingPunct="1">
              <a:spcBef>
                <a:spcPct val="20000"/>
              </a:spcBef>
              <a:spcAft>
                <a:spcPct val="0"/>
              </a:spcAft>
              <a:buChar char="»"/>
              <a:defRPr sz="1867">
                <a:solidFill>
                  <a:schemeClr val="tx1"/>
                </a:solidFill>
                <a:latin typeface="+mn-lt"/>
                <a:ea typeface="+mn-ea"/>
              </a:defRPr>
            </a:lvl9pPr>
          </a:lstStyle>
          <a:p>
            <a:r>
              <a:rPr lang="en-NZ" kern="0" dirty="0" smtClean="0"/>
              <a:t>Use a </a:t>
            </a:r>
            <a:r>
              <a:rPr lang="en-NZ" kern="0" dirty="0"/>
              <a:t>reference set of </a:t>
            </a:r>
            <a:r>
              <a:rPr lang="en-NZ" kern="0" dirty="0" smtClean="0"/>
              <a:t>haplotypes</a:t>
            </a:r>
          </a:p>
          <a:p>
            <a:endParaRPr lang="en-NZ" kern="0" dirty="0" smtClean="0"/>
          </a:p>
          <a:p>
            <a:r>
              <a:rPr lang="en-NZ" kern="0" dirty="0" smtClean="0"/>
              <a:t>Reduces parameter space</a:t>
            </a:r>
          </a:p>
          <a:p>
            <a:endParaRPr lang="en-NZ" kern="0" dirty="0" smtClean="0"/>
          </a:p>
          <a:p>
            <a:r>
              <a:rPr lang="en-NZ" kern="0" dirty="0" smtClean="0"/>
              <a:t>Can improve genotype calls</a:t>
            </a:r>
          </a:p>
        </p:txBody>
      </p:sp>
    </p:spTree>
    <p:extLst>
      <p:ext uri="{BB962C8B-B14F-4D97-AF65-F5344CB8AC3E}">
        <p14:creationId xmlns:p14="http://schemas.microsoft.com/office/powerpoint/2010/main" val="1144055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VCF </a:t>
            </a:r>
            <a:r>
              <a:rPr lang="en-NZ" dirty="0"/>
              <a:t>metadata</a:t>
            </a:r>
          </a:p>
        </p:txBody>
      </p:sp>
    </p:spTree>
    <p:extLst>
      <p:ext uri="{BB962C8B-B14F-4D97-AF65-F5344CB8AC3E}">
        <p14:creationId xmlns:p14="http://schemas.microsoft.com/office/powerpoint/2010/main" val="1543002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VCF </a:t>
            </a:r>
            <a:r>
              <a:rPr lang="en-NZ" dirty="0"/>
              <a:t>metadata</a:t>
            </a:r>
          </a:p>
        </p:txBody>
      </p:sp>
      <p:sp>
        <p:nvSpPr>
          <p:cNvPr id="3" name="Content Placeholder 2"/>
          <p:cNvSpPr>
            <a:spLocks noGrp="1"/>
          </p:cNvSpPr>
          <p:nvPr>
            <p:ph idx="1"/>
          </p:nvPr>
        </p:nvSpPr>
        <p:spPr>
          <a:xfrm>
            <a:off x="720000" y="1260000"/>
            <a:ext cx="10753200" cy="1548514"/>
          </a:xfrm>
        </p:spPr>
        <p:txBody>
          <a:bodyPr/>
          <a:lstStyle/>
          <a:p>
            <a:r>
              <a:rPr lang="en-NZ" dirty="0" smtClean="0"/>
              <a:t>MCI: Markov Chain Incongruence</a:t>
            </a:r>
          </a:p>
          <a:p>
            <a:pPr lvl="1"/>
            <a:r>
              <a:rPr lang="en-NZ" dirty="0" smtClean="0"/>
              <a:t>0 = No incongruence between replicate chains</a:t>
            </a:r>
          </a:p>
          <a:p>
            <a:pPr lvl="1"/>
            <a:r>
              <a:rPr lang="en-NZ" dirty="0" smtClean="0"/>
              <a:t>1 = Incongruence between chains (at configurable level of probability)</a:t>
            </a:r>
          </a:p>
          <a:p>
            <a:pPr lvl="1"/>
            <a:r>
              <a:rPr lang="en-NZ" dirty="0" smtClean="0"/>
              <a:t>2 = </a:t>
            </a:r>
            <a:r>
              <a:rPr lang="en-NZ" dirty="0"/>
              <a:t>Incongruence between chains </a:t>
            </a:r>
            <a:r>
              <a:rPr lang="en-NZ" dirty="0" smtClean="0"/>
              <a:t>with a total number of unique alleles exceeding ploidy</a:t>
            </a:r>
            <a:endParaRPr lang="en-NZ" dirty="0"/>
          </a:p>
          <a:p>
            <a:endParaRPr lang="en-NZ" dirty="0" smtClean="0"/>
          </a:p>
          <a:p>
            <a:endParaRPr lang="en-NZ" dirty="0"/>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86" y="2808514"/>
            <a:ext cx="10971428" cy="3657143"/>
          </a:xfrm>
          <a:prstGeom prst="rect">
            <a:avLst/>
          </a:prstGeom>
        </p:spPr>
      </p:pic>
    </p:spTree>
    <p:extLst>
      <p:ext uri="{BB962C8B-B14F-4D97-AF65-F5344CB8AC3E}">
        <p14:creationId xmlns:p14="http://schemas.microsoft.com/office/powerpoint/2010/main" val="1031715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VCF </a:t>
            </a:r>
            <a:r>
              <a:rPr lang="en-NZ" dirty="0" smtClean="0"/>
              <a:t>metadata</a:t>
            </a:r>
            <a:endParaRPr lang="en-NZ" dirty="0"/>
          </a:p>
        </p:txBody>
      </p:sp>
      <p:sp>
        <p:nvSpPr>
          <p:cNvPr id="3" name="Content Placeholder 2"/>
          <p:cNvSpPr>
            <a:spLocks noGrp="1"/>
          </p:cNvSpPr>
          <p:nvPr>
            <p:ph idx="1"/>
          </p:nvPr>
        </p:nvSpPr>
        <p:spPr>
          <a:xfrm>
            <a:off x="720000" y="1260000"/>
            <a:ext cx="10753200" cy="1328821"/>
          </a:xfrm>
        </p:spPr>
        <p:txBody>
          <a:bodyPr/>
          <a:lstStyle/>
          <a:p>
            <a:r>
              <a:rPr lang="en-NZ" dirty="0" smtClean="0"/>
              <a:t>PHPM</a:t>
            </a:r>
            <a:r>
              <a:rPr lang="en-NZ" dirty="0"/>
              <a:t>: </a:t>
            </a:r>
            <a:r>
              <a:rPr lang="en-NZ" dirty="0" err="1" smtClean="0"/>
              <a:t>PHenotype</a:t>
            </a:r>
            <a:r>
              <a:rPr lang="en-NZ" dirty="0" smtClean="0"/>
              <a:t> Posterior Mode </a:t>
            </a:r>
            <a:r>
              <a:rPr lang="en-NZ" dirty="0"/>
              <a:t>probability  </a:t>
            </a:r>
            <a:endParaRPr lang="en-NZ" dirty="0" smtClean="0"/>
          </a:p>
          <a:p>
            <a:pPr lvl="1"/>
            <a:r>
              <a:rPr lang="en-NZ" dirty="0" smtClean="0"/>
              <a:t>Genotype mode = [0</a:t>
            </a:r>
            <a:r>
              <a:rPr lang="en-NZ" dirty="0"/>
              <a:t>, 0, 1, 2</a:t>
            </a:r>
            <a:r>
              <a:rPr lang="en-NZ" dirty="0" smtClean="0"/>
              <a:t>]</a:t>
            </a:r>
          </a:p>
          <a:p>
            <a:pPr lvl="1"/>
            <a:r>
              <a:rPr lang="en-NZ" dirty="0" smtClean="0"/>
              <a:t>“allelic phenotype” mode = </a:t>
            </a:r>
            <a:r>
              <a:rPr lang="en-NZ" dirty="0"/>
              <a:t>[0, </a:t>
            </a:r>
            <a:r>
              <a:rPr lang="en-NZ" dirty="0" smtClean="0"/>
              <a:t>1</a:t>
            </a:r>
            <a:r>
              <a:rPr lang="en-NZ" dirty="0"/>
              <a:t>, 2</a:t>
            </a:r>
            <a:r>
              <a:rPr lang="en-NZ" dirty="0" smtClean="0"/>
              <a:t>] = </a:t>
            </a:r>
            <a:r>
              <a:rPr lang="en-NZ" dirty="0"/>
              <a:t>[0, </a:t>
            </a:r>
            <a:r>
              <a:rPr lang="en-NZ" dirty="0" smtClean="0"/>
              <a:t>0, </a:t>
            </a:r>
            <a:r>
              <a:rPr lang="en-NZ" dirty="0"/>
              <a:t>1, 2</a:t>
            </a:r>
            <a:r>
              <a:rPr lang="en-NZ" dirty="0" smtClean="0"/>
              <a:t>] + </a:t>
            </a:r>
            <a:r>
              <a:rPr lang="en-NZ" dirty="0"/>
              <a:t>[0, </a:t>
            </a:r>
            <a:r>
              <a:rPr lang="en-NZ" dirty="0" smtClean="0"/>
              <a:t>1, </a:t>
            </a:r>
            <a:r>
              <a:rPr lang="en-NZ" dirty="0"/>
              <a:t>1, 2</a:t>
            </a:r>
            <a:r>
              <a:rPr lang="en-NZ" dirty="0" smtClean="0"/>
              <a:t>] + </a:t>
            </a:r>
            <a:r>
              <a:rPr lang="en-NZ" dirty="0"/>
              <a:t>[0, </a:t>
            </a:r>
            <a:r>
              <a:rPr lang="en-NZ" dirty="0" smtClean="0"/>
              <a:t>1, 2, </a:t>
            </a:r>
            <a:r>
              <a:rPr lang="en-NZ" dirty="0"/>
              <a:t>2</a:t>
            </a:r>
            <a:r>
              <a:rPr lang="en-NZ" dirty="0" smtClean="0"/>
              <a:t>]</a:t>
            </a:r>
          </a:p>
          <a:p>
            <a:endParaRPr lang="en-NZ" dirty="0"/>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86" y="2724077"/>
            <a:ext cx="10971428" cy="3657143"/>
          </a:xfrm>
          <a:prstGeom prst="rect">
            <a:avLst/>
          </a:prstGeom>
        </p:spPr>
      </p:pic>
    </p:spTree>
    <p:extLst>
      <p:ext uri="{BB962C8B-B14F-4D97-AF65-F5344CB8AC3E}">
        <p14:creationId xmlns:p14="http://schemas.microsoft.com/office/powerpoint/2010/main" val="293684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a:t>
            </a:r>
            <a:endParaRPr lang="en-NZ" dirty="0"/>
          </a:p>
        </p:txBody>
      </p:sp>
      <p:sp>
        <p:nvSpPr>
          <p:cNvPr id="3" name="Content Placeholder 2"/>
          <p:cNvSpPr>
            <a:spLocks noGrp="1"/>
          </p:cNvSpPr>
          <p:nvPr>
            <p:ph idx="1"/>
          </p:nvPr>
        </p:nvSpPr>
        <p:spPr/>
        <p:txBody>
          <a:bodyPr/>
          <a:lstStyle/>
          <a:p>
            <a:r>
              <a:rPr lang="en-NZ" dirty="0" smtClean="0"/>
              <a:t>Motivation</a:t>
            </a:r>
          </a:p>
          <a:p>
            <a:r>
              <a:rPr lang="en-NZ" dirty="0" smtClean="0"/>
              <a:t>Theory</a:t>
            </a:r>
          </a:p>
          <a:p>
            <a:r>
              <a:rPr lang="en-NZ" dirty="0" smtClean="0"/>
              <a:t>Software overview</a:t>
            </a:r>
          </a:p>
          <a:p>
            <a:r>
              <a:rPr lang="en-NZ" dirty="0" smtClean="0"/>
              <a:t>Future research</a:t>
            </a:r>
          </a:p>
          <a:p>
            <a:endParaRPr lang="en-NZ" dirty="0"/>
          </a:p>
        </p:txBody>
      </p:sp>
    </p:spTree>
    <p:extLst>
      <p:ext uri="{BB962C8B-B14F-4D97-AF65-F5344CB8AC3E}">
        <p14:creationId xmlns:p14="http://schemas.microsoft.com/office/powerpoint/2010/main" val="2702767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VCF</a:t>
            </a:r>
            <a:r>
              <a:rPr lang="en-NZ" dirty="0" smtClean="0"/>
              <a:t> </a:t>
            </a:r>
            <a:r>
              <a:rPr lang="en-NZ" dirty="0"/>
              <a:t>metadata</a:t>
            </a:r>
          </a:p>
        </p:txBody>
      </p:sp>
      <p:sp>
        <p:nvSpPr>
          <p:cNvPr id="3" name="Content Placeholder 2"/>
          <p:cNvSpPr>
            <a:spLocks noGrp="1"/>
          </p:cNvSpPr>
          <p:nvPr>
            <p:ph idx="1"/>
          </p:nvPr>
        </p:nvSpPr>
        <p:spPr>
          <a:xfrm>
            <a:off x="720000" y="1260000"/>
            <a:ext cx="10753200" cy="1103190"/>
          </a:xfrm>
        </p:spPr>
        <p:txBody>
          <a:bodyPr/>
          <a:lstStyle/>
          <a:p>
            <a:r>
              <a:rPr lang="en-NZ" dirty="0" smtClean="0"/>
              <a:t>MEC: Minimum Error Correction</a:t>
            </a:r>
          </a:p>
          <a:p>
            <a:pPr lvl="1"/>
            <a:r>
              <a:rPr lang="en-NZ" dirty="0" smtClean="0"/>
              <a:t>Number of corrections required for all reads to match haplotypes</a:t>
            </a:r>
          </a:p>
          <a:p>
            <a:endParaRPr lang="en-NZ" dirty="0"/>
          </a:p>
          <a:p>
            <a:endParaRPr lang="en-NZ"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86" y="2498446"/>
            <a:ext cx="10971428" cy="3657143"/>
          </a:xfrm>
          <a:prstGeom prst="rect">
            <a:avLst/>
          </a:prstGeom>
        </p:spPr>
      </p:pic>
    </p:spTree>
    <p:extLst>
      <p:ext uri="{BB962C8B-B14F-4D97-AF65-F5344CB8AC3E}">
        <p14:creationId xmlns:p14="http://schemas.microsoft.com/office/powerpoint/2010/main" val="3075813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VCF</a:t>
            </a:r>
            <a:r>
              <a:rPr lang="en-NZ" dirty="0" smtClean="0"/>
              <a:t> </a:t>
            </a:r>
            <a:r>
              <a:rPr lang="en-NZ" dirty="0"/>
              <a:t>metadata</a:t>
            </a:r>
          </a:p>
        </p:txBody>
      </p:sp>
      <p:sp>
        <p:nvSpPr>
          <p:cNvPr id="3" name="Content Placeholder 2"/>
          <p:cNvSpPr>
            <a:spLocks noGrp="1"/>
          </p:cNvSpPr>
          <p:nvPr>
            <p:ph idx="1"/>
          </p:nvPr>
        </p:nvSpPr>
        <p:spPr>
          <a:xfrm>
            <a:off x="720000" y="1260000"/>
            <a:ext cx="10753200" cy="984436"/>
          </a:xfrm>
        </p:spPr>
        <p:txBody>
          <a:bodyPr/>
          <a:lstStyle/>
          <a:p>
            <a:r>
              <a:rPr lang="en-NZ" dirty="0" smtClean="0"/>
              <a:t>KMERCOV: K-</a:t>
            </a:r>
            <a:r>
              <a:rPr lang="en-NZ" dirty="0" err="1" smtClean="0"/>
              <a:t>mer</a:t>
            </a:r>
            <a:r>
              <a:rPr lang="en-NZ" dirty="0" smtClean="0"/>
              <a:t> Coverage</a:t>
            </a:r>
          </a:p>
          <a:p>
            <a:pPr lvl="1"/>
            <a:r>
              <a:rPr lang="en-NZ" dirty="0" smtClean="0"/>
              <a:t>Proportion of reads matching haplotypes</a:t>
            </a:r>
          </a:p>
          <a:p>
            <a:endParaRPr lang="en-NZ" dirty="0"/>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86" y="2379692"/>
            <a:ext cx="10971428" cy="3657143"/>
          </a:xfrm>
          <a:prstGeom prst="rect">
            <a:avLst/>
          </a:prstGeom>
        </p:spPr>
      </p:pic>
    </p:spTree>
    <p:extLst>
      <p:ext uri="{BB962C8B-B14F-4D97-AF65-F5344CB8AC3E}">
        <p14:creationId xmlns:p14="http://schemas.microsoft.com/office/powerpoint/2010/main" val="987895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MCHap</a:t>
            </a:r>
            <a:r>
              <a:rPr lang="en-NZ" dirty="0" smtClean="0"/>
              <a:t> features</a:t>
            </a:r>
            <a:endParaRPr lang="en-NZ" dirty="0"/>
          </a:p>
        </p:txBody>
      </p:sp>
      <p:sp>
        <p:nvSpPr>
          <p:cNvPr id="3" name="Content Placeholder 2"/>
          <p:cNvSpPr>
            <a:spLocks noGrp="1"/>
          </p:cNvSpPr>
          <p:nvPr>
            <p:ph idx="1"/>
          </p:nvPr>
        </p:nvSpPr>
        <p:spPr/>
        <p:txBody>
          <a:bodyPr/>
          <a:lstStyle/>
          <a:p>
            <a:r>
              <a:rPr lang="en-NZ" dirty="0" smtClean="0"/>
              <a:t>Assemble haplotypes are re-call known haplotypes</a:t>
            </a:r>
          </a:p>
          <a:p>
            <a:r>
              <a:rPr lang="en-NZ" dirty="0" smtClean="0"/>
              <a:t>Any ploidy up to 20x </a:t>
            </a:r>
          </a:p>
          <a:p>
            <a:r>
              <a:rPr lang="en-NZ" dirty="0" smtClean="0"/>
              <a:t>Use of inbreeding prior</a:t>
            </a:r>
          </a:p>
          <a:p>
            <a:r>
              <a:rPr lang="en-NZ" dirty="0" smtClean="0"/>
              <a:t>Parallel-tempering</a:t>
            </a:r>
          </a:p>
          <a:p>
            <a:r>
              <a:rPr lang="en-NZ" dirty="0" smtClean="0"/>
              <a:t>Can output full posterior distributions (can produce huge VCF!)</a:t>
            </a:r>
          </a:p>
          <a:p>
            <a:r>
              <a:rPr lang="en-NZ" dirty="0" smtClean="0"/>
              <a:t>Good performance for MCMC (core components use the </a:t>
            </a:r>
            <a:r>
              <a:rPr lang="en-NZ" dirty="0" err="1"/>
              <a:t>N</a:t>
            </a:r>
            <a:r>
              <a:rPr lang="en-NZ" dirty="0" err="1" smtClean="0"/>
              <a:t>umba</a:t>
            </a:r>
            <a:r>
              <a:rPr lang="en-NZ" dirty="0" smtClean="0"/>
              <a:t> JIT compiler)</a:t>
            </a:r>
          </a:p>
          <a:p>
            <a:r>
              <a:rPr lang="en-NZ" dirty="0" smtClean="0"/>
              <a:t>Parallel processing of target loci</a:t>
            </a:r>
          </a:p>
          <a:p>
            <a:r>
              <a:rPr lang="en-NZ" dirty="0" smtClean="0"/>
              <a:t>Standard bioinformatics formats: VCF, BAM, BED, </a:t>
            </a:r>
            <a:r>
              <a:rPr lang="en-NZ" dirty="0" err="1" smtClean="0"/>
              <a:t>Fasta</a:t>
            </a:r>
            <a:endParaRPr lang="en-NZ" dirty="0" smtClean="0"/>
          </a:p>
          <a:p>
            <a:endParaRPr lang="en-NZ" dirty="0" smtClean="0"/>
          </a:p>
          <a:p>
            <a:pPr marL="0" indent="0">
              <a:buNone/>
            </a:pPr>
            <a:endParaRPr lang="en-NZ" dirty="0" smtClean="0"/>
          </a:p>
          <a:p>
            <a:endParaRPr lang="en-NZ" dirty="0"/>
          </a:p>
        </p:txBody>
      </p:sp>
    </p:spTree>
    <p:extLst>
      <p:ext uri="{BB962C8B-B14F-4D97-AF65-F5344CB8AC3E}">
        <p14:creationId xmlns:p14="http://schemas.microsoft.com/office/powerpoint/2010/main" val="3861525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20000" y="0"/>
            <a:ext cx="10344552" cy="1124744"/>
          </a:xfrm>
        </p:spPr>
        <p:txBody>
          <a:bodyPr/>
          <a:lstStyle/>
          <a:p>
            <a:r>
              <a:rPr lang="en-NZ" dirty="0" smtClean="0"/>
              <a:t>Future work</a:t>
            </a:r>
            <a:endParaRPr lang="en-NZ" dirty="0"/>
          </a:p>
        </p:txBody>
      </p:sp>
      <p:sp>
        <p:nvSpPr>
          <p:cNvPr id="6" name="Content Placeholder 5"/>
          <p:cNvSpPr>
            <a:spLocks noGrp="1"/>
          </p:cNvSpPr>
          <p:nvPr>
            <p:ph idx="1"/>
          </p:nvPr>
        </p:nvSpPr>
        <p:spPr/>
        <p:txBody>
          <a:bodyPr/>
          <a:lstStyle/>
          <a:p>
            <a:r>
              <a:rPr lang="en-NZ" dirty="0" smtClean="0"/>
              <a:t>Documentation</a:t>
            </a:r>
          </a:p>
          <a:p>
            <a:r>
              <a:rPr lang="en-NZ" dirty="0" smtClean="0"/>
              <a:t>Prior for allele frequencies</a:t>
            </a:r>
          </a:p>
          <a:p>
            <a:r>
              <a:rPr lang="en-NZ" dirty="0" smtClean="0"/>
              <a:t>Posterior allele frequencies</a:t>
            </a:r>
          </a:p>
          <a:p>
            <a:r>
              <a:rPr lang="en-NZ" dirty="0" smtClean="0"/>
              <a:t>Improve sampling for deep amplicon sequencing</a:t>
            </a:r>
          </a:p>
          <a:p>
            <a:r>
              <a:rPr lang="en-NZ" dirty="0" smtClean="0"/>
              <a:t>Make use of pedigree data?</a:t>
            </a:r>
            <a:endParaRPr lang="en-NZ" dirty="0"/>
          </a:p>
        </p:txBody>
      </p:sp>
    </p:spTree>
    <p:extLst>
      <p:ext uri="{BB962C8B-B14F-4D97-AF65-F5344CB8AC3E}">
        <p14:creationId xmlns:p14="http://schemas.microsoft.com/office/powerpoint/2010/main" val="389336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Acknowledgements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NZ" b="1" dirty="0"/>
              <a:t>SCRI Tools for </a:t>
            </a:r>
            <a:r>
              <a:rPr lang="en-NZ" b="1" dirty="0" smtClean="0"/>
              <a:t>Polyploids!</a:t>
            </a:r>
          </a:p>
          <a:p>
            <a:pPr>
              <a:buFont typeface="Arial" panose="020B0604020202020204" pitchFamily="34" charset="0"/>
              <a:buChar char="•"/>
            </a:pPr>
            <a:r>
              <a:rPr lang="en-NZ" dirty="0" smtClean="0"/>
              <a:t>PFR </a:t>
            </a:r>
            <a:r>
              <a:rPr lang="en-NZ" dirty="0"/>
              <a:t>internal funding from </a:t>
            </a:r>
            <a:r>
              <a:rPr lang="en-NZ" b="1" dirty="0"/>
              <a:t>KRIP</a:t>
            </a:r>
            <a:r>
              <a:rPr lang="en-NZ" dirty="0"/>
              <a:t> (Kiwifruit Royalty Investment Programme</a:t>
            </a:r>
            <a:r>
              <a:rPr lang="en-NZ" dirty="0" smtClean="0"/>
              <a:t>)</a:t>
            </a:r>
            <a:endParaRPr lang="en-NZ" dirty="0"/>
          </a:p>
          <a:p>
            <a:pPr>
              <a:buFont typeface="Arial" panose="020B0604020202020204" pitchFamily="34" charset="0"/>
              <a:buChar char="•"/>
            </a:pPr>
            <a:r>
              <a:rPr lang="en-NZ" b="1" dirty="0" smtClean="0"/>
              <a:t>Supervisors &amp; Advisors: </a:t>
            </a:r>
            <a:r>
              <a:rPr lang="en-NZ" dirty="0"/>
              <a:t>John McCallum, Susan </a:t>
            </a:r>
            <a:r>
              <a:rPr lang="en-NZ" dirty="0" smtClean="0"/>
              <a:t>Thomson, </a:t>
            </a:r>
            <a:r>
              <a:rPr lang="en-NZ" dirty="0"/>
              <a:t>Phil Wilcox and </a:t>
            </a:r>
            <a:r>
              <a:rPr lang="en-NZ" dirty="0" err="1"/>
              <a:t>Mik</a:t>
            </a:r>
            <a:r>
              <a:rPr lang="en-NZ" dirty="0"/>
              <a:t> Black</a:t>
            </a:r>
          </a:p>
          <a:p>
            <a:pPr>
              <a:buFont typeface="Arial" panose="020B0604020202020204" pitchFamily="34" charset="0"/>
              <a:buChar char="•"/>
            </a:pPr>
            <a:r>
              <a:rPr lang="en-NZ" b="1" dirty="0" smtClean="0"/>
              <a:t>Kiwifruit Breeders: </a:t>
            </a:r>
            <a:r>
              <a:rPr lang="en-NZ" dirty="0" smtClean="0"/>
              <a:t>Amardeep Nath, Luis Gea, Liz Popowski</a:t>
            </a:r>
          </a:p>
          <a:p>
            <a:pPr>
              <a:buFont typeface="Arial" panose="020B0604020202020204" pitchFamily="34" charset="0"/>
              <a:buChar char="•"/>
            </a:pPr>
            <a:r>
              <a:rPr lang="en-NZ" b="1" dirty="0" smtClean="0"/>
              <a:t>Marker Development: </a:t>
            </a:r>
            <a:r>
              <a:rPr lang="en-US" dirty="0" smtClean="0"/>
              <a:t>Mareike Knaebel, </a:t>
            </a:r>
            <a:r>
              <a:rPr lang="en-NZ" dirty="0" smtClean="0"/>
              <a:t>Adrian Grande, </a:t>
            </a:r>
            <a:r>
              <a:rPr lang="en-NZ" dirty="0"/>
              <a:t>Emily Koot, Sarah Moss, Elena Hilario, Ross </a:t>
            </a:r>
            <a:r>
              <a:rPr lang="en-NZ" dirty="0" smtClean="0"/>
              <a:t>Crowhurst</a:t>
            </a:r>
          </a:p>
          <a:p>
            <a:pPr>
              <a:buFont typeface="Arial" panose="020B0604020202020204" pitchFamily="34" charset="0"/>
              <a:buChar char="•"/>
            </a:pPr>
            <a:r>
              <a:rPr lang="en-NZ" b="1" dirty="0" smtClean="0"/>
              <a:t>And the rest: </a:t>
            </a:r>
            <a:r>
              <a:rPr lang="en-NZ" dirty="0" smtClean="0"/>
              <a:t>David Chagne, </a:t>
            </a:r>
            <a:r>
              <a:rPr lang="en-NZ" dirty="0"/>
              <a:t>Samantha Baldwin, </a:t>
            </a:r>
            <a:r>
              <a:rPr lang="en-NZ" dirty="0" err="1" smtClean="0"/>
              <a:t>Rodelyn</a:t>
            </a:r>
            <a:r>
              <a:rPr lang="en-NZ" dirty="0" smtClean="0"/>
              <a:t> </a:t>
            </a:r>
            <a:r>
              <a:rPr lang="en-NZ" dirty="0" err="1" smtClean="0"/>
              <a:t>Jaksons</a:t>
            </a:r>
            <a:r>
              <a:rPr lang="en-NZ" dirty="0" smtClean="0"/>
              <a:t>, and many more</a:t>
            </a:r>
            <a:endParaRPr lang="en-NZ" dirty="0"/>
          </a:p>
        </p:txBody>
      </p:sp>
    </p:spTree>
    <p:extLst>
      <p:ext uri="{BB962C8B-B14F-4D97-AF65-F5344CB8AC3E}">
        <p14:creationId xmlns:p14="http://schemas.microsoft.com/office/powerpoint/2010/main" val="3160963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Thank you</a:t>
            </a:r>
            <a:endParaRPr lang="en-NZ" dirty="0"/>
          </a:p>
        </p:txBody>
      </p:sp>
      <p:sp>
        <p:nvSpPr>
          <p:cNvPr id="3" name="Subtitle 2"/>
          <p:cNvSpPr>
            <a:spLocks noGrp="1"/>
          </p:cNvSpPr>
          <p:nvPr>
            <p:ph type="subTitle" idx="1"/>
          </p:nvPr>
        </p:nvSpPr>
        <p:spPr/>
        <p:txBody>
          <a:bodyPr/>
          <a:lstStyle/>
          <a:p>
            <a:r>
              <a:rPr lang="en-NZ" dirty="0" smtClean="0"/>
              <a:t>tim.millar@plantandfood.co.nz</a:t>
            </a:r>
            <a:endParaRPr lang="en-NZ" dirty="0"/>
          </a:p>
        </p:txBody>
      </p:sp>
    </p:spTree>
    <p:extLst>
      <p:ext uri="{BB962C8B-B14F-4D97-AF65-F5344CB8AC3E}">
        <p14:creationId xmlns:p14="http://schemas.microsoft.com/office/powerpoint/2010/main" val="1474531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Box 344">
            <a:extLst>
              <a:ext uri="{FF2B5EF4-FFF2-40B4-BE49-F238E27FC236}">
                <a16:creationId xmlns:a16="http://schemas.microsoft.com/office/drawing/2014/main" id="{9BE7CF9F-19D1-F949-8DC8-F9C20C0D93CE}"/>
              </a:ext>
            </a:extLst>
          </p:cNvPr>
          <p:cNvSpPr txBox="1"/>
          <p:nvPr/>
        </p:nvSpPr>
        <p:spPr>
          <a:xfrm>
            <a:off x="153977" y="5488175"/>
            <a:ext cx="1936362" cy="338554"/>
          </a:xfrm>
          <a:prstGeom prst="rect">
            <a:avLst/>
          </a:prstGeom>
          <a:solidFill>
            <a:schemeClr val="accent2">
              <a:lumMod val="75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~$1000NZD/sample</a:t>
            </a:r>
          </a:p>
        </p:txBody>
      </p:sp>
      <p:sp>
        <p:nvSpPr>
          <p:cNvPr id="343" name="TextBox 342">
            <a:extLst>
              <a:ext uri="{FF2B5EF4-FFF2-40B4-BE49-F238E27FC236}">
                <a16:creationId xmlns:a16="http://schemas.microsoft.com/office/drawing/2014/main" id="{53D5030C-2F1A-0C4F-95F8-18CC9749E87C}"/>
              </a:ext>
            </a:extLst>
          </p:cNvPr>
          <p:cNvSpPr txBox="1"/>
          <p:nvPr/>
        </p:nvSpPr>
        <p:spPr>
          <a:xfrm>
            <a:off x="151551" y="2927934"/>
            <a:ext cx="1936363" cy="338554"/>
          </a:xfrm>
          <a:prstGeom prst="rect">
            <a:avLst/>
          </a:prstGeom>
          <a:solidFill>
            <a:schemeClr val="accent2">
              <a:lumMod val="20000"/>
              <a:lumOff val="8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$20USD/sample</a:t>
            </a:r>
          </a:p>
        </p:txBody>
      </p:sp>
      <p:sp>
        <p:nvSpPr>
          <p:cNvPr id="344" name="TextBox 343">
            <a:extLst>
              <a:ext uri="{FF2B5EF4-FFF2-40B4-BE49-F238E27FC236}">
                <a16:creationId xmlns:a16="http://schemas.microsoft.com/office/drawing/2014/main" id="{F83BE362-A5D5-6F43-9E42-C94F2247340E}"/>
              </a:ext>
            </a:extLst>
          </p:cNvPr>
          <p:cNvSpPr txBox="1"/>
          <p:nvPr/>
        </p:nvSpPr>
        <p:spPr>
          <a:xfrm>
            <a:off x="168619" y="4187145"/>
            <a:ext cx="1946274" cy="338554"/>
          </a:xfrm>
          <a:prstGeom prst="rect">
            <a:avLst/>
          </a:prstGeom>
          <a:solidFill>
            <a:schemeClr val="accent1">
              <a:lumMod val="40000"/>
              <a:lumOff val="6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$70USD/sample</a:t>
            </a:r>
          </a:p>
        </p:txBody>
      </p:sp>
      <p:sp>
        <p:nvSpPr>
          <p:cNvPr id="468" name="Rectangle 467">
            <a:extLst>
              <a:ext uri="{FF2B5EF4-FFF2-40B4-BE49-F238E27FC236}">
                <a16:creationId xmlns:a16="http://schemas.microsoft.com/office/drawing/2014/main" id="{AFDCDB21-054C-4B4D-8A23-21D137615DAE}"/>
              </a:ext>
            </a:extLst>
          </p:cNvPr>
          <p:cNvSpPr/>
          <p:nvPr/>
        </p:nvSpPr>
        <p:spPr>
          <a:xfrm>
            <a:off x="5957452" y="1039088"/>
            <a:ext cx="5885989" cy="49846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469" name="Rectangle 468">
            <a:extLst>
              <a:ext uri="{FF2B5EF4-FFF2-40B4-BE49-F238E27FC236}">
                <a16:creationId xmlns:a16="http://schemas.microsoft.com/office/drawing/2014/main" id="{AA99DF63-691B-D84D-9BA7-9CA17459CEBF}"/>
              </a:ext>
            </a:extLst>
          </p:cNvPr>
          <p:cNvSpPr/>
          <p:nvPr/>
        </p:nvSpPr>
        <p:spPr>
          <a:xfrm>
            <a:off x="5957455" y="2223456"/>
            <a:ext cx="5879371" cy="117962"/>
          </a:xfrm>
          <a:prstGeom prst="rect">
            <a:avLst/>
          </a:prstGeom>
          <a:pattFill prst="narVert">
            <a:fgClr>
              <a:srgbClr val="00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994" name="TextBox 993">
            <a:extLst>
              <a:ext uri="{FF2B5EF4-FFF2-40B4-BE49-F238E27FC236}">
                <a16:creationId xmlns:a16="http://schemas.microsoft.com/office/drawing/2014/main" id="{F37C7888-979D-2846-8D1F-ABCA1028EE61}"/>
              </a:ext>
            </a:extLst>
          </p:cNvPr>
          <p:cNvSpPr txBox="1"/>
          <p:nvPr/>
        </p:nvSpPr>
        <p:spPr>
          <a:xfrm>
            <a:off x="5983490" y="1577083"/>
            <a:ext cx="1439368"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SSRs - 9PVR set</a:t>
            </a:r>
          </a:p>
        </p:txBody>
      </p:sp>
      <p:sp>
        <p:nvSpPr>
          <p:cNvPr id="996" name="TextBox 995">
            <a:extLst>
              <a:ext uri="{FF2B5EF4-FFF2-40B4-BE49-F238E27FC236}">
                <a16:creationId xmlns:a16="http://schemas.microsoft.com/office/drawing/2014/main" id="{A1F818A7-182F-F648-A373-9D312BFF50E5}"/>
              </a:ext>
            </a:extLst>
          </p:cNvPr>
          <p:cNvSpPr txBox="1"/>
          <p:nvPr/>
        </p:nvSpPr>
        <p:spPr>
          <a:xfrm>
            <a:off x="5983489" y="4942363"/>
            <a:ext cx="2478564"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Whole Genome Sequencing</a:t>
            </a:r>
          </a:p>
        </p:txBody>
      </p:sp>
      <p:sp>
        <p:nvSpPr>
          <p:cNvPr id="997" name="TextBox 996">
            <a:extLst>
              <a:ext uri="{FF2B5EF4-FFF2-40B4-BE49-F238E27FC236}">
                <a16:creationId xmlns:a16="http://schemas.microsoft.com/office/drawing/2014/main" id="{426B0D1B-6605-EF49-8EA2-E6551E18E404}"/>
              </a:ext>
            </a:extLst>
          </p:cNvPr>
          <p:cNvSpPr txBox="1"/>
          <p:nvPr/>
        </p:nvSpPr>
        <p:spPr>
          <a:xfrm>
            <a:off x="4240616" y="992308"/>
            <a:ext cx="1487458" cy="400110"/>
          </a:xfrm>
          <a:prstGeom prst="rect">
            <a:avLst/>
          </a:prstGeom>
          <a:noFill/>
        </p:spPr>
        <p:txBody>
          <a:bodyPr wrap="none" rtlCol="0">
            <a:spAutoFit/>
          </a:bodyPr>
          <a:lstStyle/>
          <a:p>
            <a:r>
              <a:rPr lang="en-US" sz="2000" dirty="0">
                <a:latin typeface="Calibri Light" panose="020F0302020204030204" pitchFamily="34" charset="0"/>
                <a:cs typeface="Calibri Light" panose="020F0302020204030204" pitchFamily="34" charset="0"/>
              </a:rPr>
              <a:t>Data/sample</a:t>
            </a:r>
          </a:p>
        </p:txBody>
      </p:sp>
      <p:sp>
        <p:nvSpPr>
          <p:cNvPr id="1002" name="TextBox 1001">
            <a:extLst>
              <a:ext uri="{FF2B5EF4-FFF2-40B4-BE49-F238E27FC236}">
                <a16:creationId xmlns:a16="http://schemas.microsoft.com/office/drawing/2014/main" id="{3D983C2B-1755-834E-8ABE-736057E2B93F}"/>
              </a:ext>
            </a:extLst>
          </p:cNvPr>
          <p:cNvSpPr txBox="1"/>
          <p:nvPr/>
        </p:nvSpPr>
        <p:spPr>
          <a:xfrm>
            <a:off x="3952652" y="5478905"/>
            <a:ext cx="2004768" cy="338554"/>
          </a:xfrm>
          <a:prstGeom prst="rect">
            <a:avLst/>
          </a:prstGeom>
          <a:solidFill>
            <a:schemeClr val="accent2">
              <a:lumMod val="75000"/>
            </a:schemeClr>
          </a:solidFill>
        </p:spPr>
        <p:txBody>
          <a:bodyPr wrap="square" rtlCol="0">
            <a:spAutoFit/>
          </a:bodyPr>
          <a:lstStyle/>
          <a:p>
            <a:r>
              <a:rPr lang="en-US" sz="1600" dirty="0" err="1">
                <a:latin typeface="Calibri Light" panose="020F0302020204030204" pitchFamily="34" charset="0"/>
                <a:cs typeface="Calibri Light" panose="020F0302020204030204" pitchFamily="34" charset="0"/>
              </a:rPr>
              <a:t>Gigabases</a:t>
            </a:r>
            <a:endParaRPr lang="en-US" sz="1600" dirty="0">
              <a:latin typeface="Calibri Light" panose="020F0302020204030204" pitchFamily="34" charset="0"/>
              <a:cs typeface="Calibri Light" panose="020F0302020204030204" pitchFamily="34" charset="0"/>
            </a:endParaRPr>
          </a:p>
        </p:txBody>
      </p:sp>
      <p:sp>
        <p:nvSpPr>
          <p:cNvPr id="1003" name="TextBox 1002">
            <a:extLst>
              <a:ext uri="{FF2B5EF4-FFF2-40B4-BE49-F238E27FC236}">
                <a16:creationId xmlns:a16="http://schemas.microsoft.com/office/drawing/2014/main" id="{0F8D01E1-CB99-D745-ADE4-B8C229E5AAAD}"/>
              </a:ext>
            </a:extLst>
          </p:cNvPr>
          <p:cNvSpPr txBox="1"/>
          <p:nvPr/>
        </p:nvSpPr>
        <p:spPr>
          <a:xfrm>
            <a:off x="3968782" y="4187720"/>
            <a:ext cx="1993492" cy="338554"/>
          </a:xfrm>
          <a:prstGeom prst="rect">
            <a:avLst/>
          </a:prstGeom>
          <a:solidFill>
            <a:schemeClr val="accent1">
              <a:lumMod val="40000"/>
              <a:lumOff val="6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 0.25% of genome</a:t>
            </a:r>
          </a:p>
        </p:txBody>
      </p:sp>
      <p:sp>
        <p:nvSpPr>
          <p:cNvPr id="1004" name="TextBox 1003">
            <a:extLst>
              <a:ext uri="{FF2B5EF4-FFF2-40B4-BE49-F238E27FC236}">
                <a16:creationId xmlns:a16="http://schemas.microsoft.com/office/drawing/2014/main" id="{888B2ED9-21E3-6C42-A335-17020C19317F}"/>
              </a:ext>
            </a:extLst>
          </p:cNvPr>
          <p:cNvSpPr txBox="1"/>
          <p:nvPr/>
        </p:nvSpPr>
        <p:spPr>
          <a:xfrm>
            <a:off x="3949938" y="2928059"/>
            <a:ext cx="2000590" cy="338554"/>
          </a:xfrm>
          <a:prstGeom prst="rect">
            <a:avLst/>
          </a:prstGeom>
          <a:solidFill>
            <a:schemeClr val="accent2">
              <a:lumMod val="60000"/>
              <a:lumOff val="4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 0.1% of genome</a:t>
            </a:r>
          </a:p>
        </p:txBody>
      </p:sp>
      <p:sp>
        <p:nvSpPr>
          <p:cNvPr id="1005" name="TextBox 1004">
            <a:extLst>
              <a:ext uri="{FF2B5EF4-FFF2-40B4-BE49-F238E27FC236}">
                <a16:creationId xmlns:a16="http://schemas.microsoft.com/office/drawing/2014/main" id="{10D415D8-2978-D343-A1FC-EBFA329964DC}"/>
              </a:ext>
            </a:extLst>
          </p:cNvPr>
          <p:cNvSpPr txBox="1"/>
          <p:nvPr/>
        </p:nvSpPr>
        <p:spPr>
          <a:xfrm>
            <a:off x="3949938" y="1703774"/>
            <a:ext cx="2000590" cy="338554"/>
          </a:xfrm>
          <a:prstGeom prst="rect">
            <a:avLst/>
          </a:prstGeom>
          <a:solidFill>
            <a:schemeClr val="accent2">
              <a:lumMod val="20000"/>
              <a:lumOff val="8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 0.0001% of genome</a:t>
            </a:r>
          </a:p>
        </p:txBody>
      </p:sp>
      <p:sp>
        <p:nvSpPr>
          <p:cNvPr id="1006" name="TextBox 1005">
            <a:extLst>
              <a:ext uri="{FF2B5EF4-FFF2-40B4-BE49-F238E27FC236}">
                <a16:creationId xmlns:a16="http://schemas.microsoft.com/office/drawing/2014/main" id="{CF755EA0-BED6-C941-A8A5-B3DB63B5BA00}"/>
              </a:ext>
            </a:extLst>
          </p:cNvPr>
          <p:cNvSpPr txBox="1"/>
          <p:nvPr/>
        </p:nvSpPr>
        <p:spPr>
          <a:xfrm>
            <a:off x="5983489" y="3785053"/>
            <a:ext cx="2559675" cy="338554"/>
          </a:xfrm>
          <a:prstGeom prst="rect">
            <a:avLst/>
          </a:prstGeom>
          <a:solidFill>
            <a:srgbClr val="FFFF00"/>
          </a:solidFill>
        </p:spPr>
        <p:txBody>
          <a:bodyPr wrap="none" rtlCol="0">
            <a:spAutoFit/>
          </a:bodyPr>
          <a:lstStyle/>
          <a:p>
            <a:r>
              <a:rPr lang="en-US" sz="1600" b="1" dirty="0">
                <a:latin typeface="Calibri Light" panose="020F0302020204030204" pitchFamily="34" charset="0"/>
                <a:cs typeface="Calibri Light" panose="020F0302020204030204" pitchFamily="34" charset="0"/>
              </a:rPr>
              <a:t>Capture-seq </a:t>
            </a:r>
            <a:r>
              <a:rPr lang="en-US" sz="1600" dirty="0">
                <a:latin typeface="Calibri Light" panose="020F0302020204030204" pitchFamily="34" charset="0"/>
                <a:cs typeface="Calibri Light" panose="020F0302020204030204" pitchFamily="34" charset="0"/>
              </a:rPr>
              <a:t>– 10000 regions</a:t>
            </a:r>
          </a:p>
        </p:txBody>
      </p:sp>
      <p:sp>
        <p:nvSpPr>
          <p:cNvPr id="1007" name="TextBox 1006">
            <a:extLst>
              <a:ext uri="{FF2B5EF4-FFF2-40B4-BE49-F238E27FC236}">
                <a16:creationId xmlns:a16="http://schemas.microsoft.com/office/drawing/2014/main" id="{A8FA4C60-2D13-7940-BAA2-9E557FCF742A}"/>
              </a:ext>
            </a:extLst>
          </p:cNvPr>
          <p:cNvSpPr txBox="1"/>
          <p:nvPr/>
        </p:nvSpPr>
        <p:spPr>
          <a:xfrm>
            <a:off x="5983490" y="2453632"/>
            <a:ext cx="3527312" cy="338554"/>
          </a:xfrm>
          <a:prstGeom prst="rect">
            <a:avLst/>
          </a:prstGeom>
          <a:solidFill>
            <a:srgbClr val="FFFF00"/>
          </a:solidFill>
        </p:spPr>
        <p:txBody>
          <a:bodyPr wrap="none" rtlCol="0">
            <a:spAutoFit/>
          </a:bodyPr>
          <a:lstStyle/>
          <a:p>
            <a:r>
              <a:rPr lang="en-US" sz="1600" b="1" dirty="0">
                <a:latin typeface="Calibri Light" panose="020F0302020204030204" pitchFamily="34" charset="0"/>
                <a:cs typeface="Calibri Light" panose="020F0302020204030204" pitchFamily="34" charset="0"/>
              </a:rPr>
              <a:t>Flex-seq</a:t>
            </a:r>
            <a:r>
              <a:rPr lang="en-US" sz="1600" dirty="0">
                <a:latin typeface="Calibri Light" panose="020F0302020204030204" pitchFamily="34" charset="0"/>
                <a:cs typeface="Calibri Light" panose="020F0302020204030204" pitchFamily="34" charset="0"/>
              </a:rPr>
              <a:t> – 3300 multiplex PCR amplicons</a:t>
            </a:r>
          </a:p>
        </p:txBody>
      </p:sp>
      <p:cxnSp>
        <p:nvCxnSpPr>
          <p:cNvPr id="995" name="Straight Connector 994">
            <a:extLst>
              <a:ext uri="{FF2B5EF4-FFF2-40B4-BE49-F238E27FC236}">
                <a16:creationId xmlns:a16="http://schemas.microsoft.com/office/drawing/2014/main" id="{9ED8B5F0-E61E-7349-B3AB-1B4557039E0C}"/>
              </a:ext>
            </a:extLst>
          </p:cNvPr>
          <p:cNvCxnSpPr/>
          <p:nvPr/>
        </p:nvCxnSpPr>
        <p:spPr bwMode="auto">
          <a:xfrm flipV="1">
            <a:off x="8167255" y="205365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010" name="Rectangle 1009">
            <a:extLst>
              <a:ext uri="{FF2B5EF4-FFF2-40B4-BE49-F238E27FC236}">
                <a16:creationId xmlns:a16="http://schemas.microsoft.com/office/drawing/2014/main" id="{CA55BBEB-7DF4-9F4D-942B-DA6DDD46C263}"/>
              </a:ext>
            </a:extLst>
          </p:cNvPr>
          <p:cNvSpPr/>
          <p:nvPr/>
        </p:nvSpPr>
        <p:spPr>
          <a:xfrm>
            <a:off x="5957454" y="3389399"/>
            <a:ext cx="5879371" cy="117962"/>
          </a:xfrm>
          <a:prstGeom prst="rect">
            <a:avLst/>
          </a:prstGeom>
          <a:pattFill prst="narVert">
            <a:fgClr>
              <a:srgbClr val="00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cxnSp>
        <p:nvCxnSpPr>
          <p:cNvPr id="1011" name="Straight Connector 1010">
            <a:extLst>
              <a:ext uri="{FF2B5EF4-FFF2-40B4-BE49-F238E27FC236}">
                <a16:creationId xmlns:a16="http://schemas.microsoft.com/office/drawing/2014/main" id="{55FCA318-A2D5-944D-8F43-D45DB05E2C1E}"/>
              </a:ext>
            </a:extLst>
          </p:cNvPr>
          <p:cNvCxnSpPr/>
          <p:nvPr/>
        </p:nvCxnSpPr>
        <p:spPr bwMode="auto">
          <a:xfrm flipV="1">
            <a:off x="8319655" y="32105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2" name="Straight Connector 1011">
            <a:extLst>
              <a:ext uri="{FF2B5EF4-FFF2-40B4-BE49-F238E27FC236}">
                <a16:creationId xmlns:a16="http://schemas.microsoft.com/office/drawing/2014/main" id="{44D803F7-63BF-6643-BBE0-7CBC3D944723}"/>
              </a:ext>
            </a:extLst>
          </p:cNvPr>
          <p:cNvCxnSpPr/>
          <p:nvPr/>
        </p:nvCxnSpPr>
        <p:spPr bwMode="auto">
          <a:xfrm flipV="1">
            <a:off x="6262255" y="321959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3" name="Straight Connector 1012">
            <a:extLst>
              <a:ext uri="{FF2B5EF4-FFF2-40B4-BE49-F238E27FC236}">
                <a16:creationId xmlns:a16="http://schemas.microsoft.com/office/drawing/2014/main" id="{D60C0688-A553-664F-BCC5-5DE3B64C222D}"/>
              </a:ext>
            </a:extLst>
          </p:cNvPr>
          <p:cNvCxnSpPr/>
          <p:nvPr/>
        </p:nvCxnSpPr>
        <p:spPr bwMode="auto">
          <a:xfrm flipV="1">
            <a:off x="8776855" y="322208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4" name="Straight Connector 1013">
            <a:extLst>
              <a:ext uri="{FF2B5EF4-FFF2-40B4-BE49-F238E27FC236}">
                <a16:creationId xmlns:a16="http://schemas.microsoft.com/office/drawing/2014/main" id="{DF03823B-7817-CB4A-86EB-B396D4582620}"/>
              </a:ext>
            </a:extLst>
          </p:cNvPr>
          <p:cNvCxnSpPr/>
          <p:nvPr/>
        </p:nvCxnSpPr>
        <p:spPr bwMode="auto">
          <a:xfrm flipV="1">
            <a:off x="7031123" y="32290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5" name="Straight Connector 1014">
            <a:extLst>
              <a:ext uri="{FF2B5EF4-FFF2-40B4-BE49-F238E27FC236}">
                <a16:creationId xmlns:a16="http://schemas.microsoft.com/office/drawing/2014/main" id="{58D2BE42-1CB6-7742-9741-C72F2F66AFD6}"/>
              </a:ext>
            </a:extLst>
          </p:cNvPr>
          <p:cNvCxnSpPr/>
          <p:nvPr/>
        </p:nvCxnSpPr>
        <p:spPr bwMode="auto">
          <a:xfrm flipV="1">
            <a:off x="10002983" y="321959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6" name="Straight Connector 1015">
            <a:extLst>
              <a:ext uri="{FF2B5EF4-FFF2-40B4-BE49-F238E27FC236}">
                <a16:creationId xmlns:a16="http://schemas.microsoft.com/office/drawing/2014/main" id="{B4F44A42-3130-9D46-B23D-6A409EF7FA05}"/>
              </a:ext>
            </a:extLst>
          </p:cNvPr>
          <p:cNvCxnSpPr/>
          <p:nvPr/>
        </p:nvCxnSpPr>
        <p:spPr bwMode="auto">
          <a:xfrm flipV="1">
            <a:off x="11145983" y="322703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018" name="Rectangle 1017">
            <a:extLst>
              <a:ext uri="{FF2B5EF4-FFF2-40B4-BE49-F238E27FC236}">
                <a16:creationId xmlns:a16="http://schemas.microsoft.com/office/drawing/2014/main" id="{BA142BD7-0EE2-B940-B92B-793CA8200CF1}"/>
              </a:ext>
            </a:extLst>
          </p:cNvPr>
          <p:cNvSpPr/>
          <p:nvPr/>
        </p:nvSpPr>
        <p:spPr>
          <a:xfrm>
            <a:off x="5957453" y="4708548"/>
            <a:ext cx="5879371" cy="117962"/>
          </a:xfrm>
          <a:prstGeom prst="rect">
            <a:avLst/>
          </a:prstGeom>
          <a:pattFill prst="narVert">
            <a:fgClr>
              <a:srgbClr val="00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cxnSp>
        <p:nvCxnSpPr>
          <p:cNvPr id="1019" name="Straight Connector 1018">
            <a:extLst>
              <a:ext uri="{FF2B5EF4-FFF2-40B4-BE49-F238E27FC236}">
                <a16:creationId xmlns:a16="http://schemas.microsoft.com/office/drawing/2014/main" id="{F67FD153-317E-7548-9B07-8731C7B4D4E3}"/>
              </a:ext>
            </a:extLst>
          </p:cNvPr>
          <p:cNvCxnSpPr/>
          <p:nvPr/>
        </p:nvCxnSpPr>
        <p:spPr bwMode="auto">
          <a:xfrm flipV="1">
            <a:off x="8305800" y="45275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0" name="Straight Connector 1019">
            <a:extLst>
              <a:ext uri="{FF2B5EF4-FFF2-40B4-BE49-F238E27FC236}">
                <a16:creationId xmlns:a16="http://schemas.microsoft.com/office/drawing/2014/main" id="{19DD6736-0753-E945-9766-1C3832F4152C}"/>
              </a:ext>
            </a:extLst>
          </p:cNvPr>
          <p:cNvCxnSpPr/>
          <p:nvPr/>
        </p:nvCxnSpPr>
        <p:spPr bwMode="auto">
          <a:xfrm flipV="1">
            <a:off x="6248400" y="452884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1" name="Straight Connector 1020">
            <a:extLst>
              <a:ext uri="{FF2B5EF4-FFF2-40B4-BE49-F238E27FC236}">
                <a16:creationId xmlns:a16="http://schemas.microsoft.com/office/drawing/2014/main" id="{DECB8307-21C7-9F48-B821-63A6FCB98BC0}"/>
              </a:ext>
            </a:extLst>
          </p:cNvPr>
          <p:cNvCxnSpPr/>
          <p:nvPr/>
        </p:nvCxnSpPr>
        <p:spPr bwMode="auto">
          <a:xfrm flipV="1">
            <a:off x="8763000" y="453133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2" name="Straight Connector 1021">
            <a:extLst>
              <a:ext uri="{FF2B5EF4-FFF2-40B4-BE49-F238E27FC236}">
                <a16:creationId xmlns:a16="http://schemas.microsoft.com/office/drawing/2014/main" id="{56CC713E-B2E6-594F-B161-9A03508497E9}"/>
              </a:ext>
            </a:extLst>
          </p:cNvPr>
          <p:cNvCxnSpPr/>
          <p:nvPr/>
        </p:nvCxnSpPr>
        <p:spPr bwMode="auto">
          <a:xfrm flipV="1">
            <a:off x="7017268" y="453133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3" name="Straight Connector 1022">
            <a:extLst>
              <a:ext uri="{FF2B5EF4-FFF2-40B4-BE49-F238E27FC236}">
                <a16:creationId xmlns:a16="http://schemas.microsoft.com/office/drawing/2014/main" id="{2210FE9C-5287-F240-8B83-05D259158D8A}"/>
              </a:ext>
            </a:extLst>
          </p:cNvPr>
          <p:cNvCxnSpPr/>
          <p:nvPr/>
        </p:nvCxnSpPr>
        <p:spPr bwMode="auto">
          <a:xfrm flipV="1">
            <a:off x="9989128" y="452884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4" name="Straight Connector 1023">
            <a:extLst>
              <a:ext uri="{FF2B5EF4-FFF2-40B4-BE49-F238E27FC236}">
                <a16:creationId xmlns:a16="http://schemas.microsoft.com/office/drawing/2014/main" id="{F319869C-3C69-A047-88A2-CEA1966B345F}"/>
              </a:ext>
            </a:extLst>
          </p:cNvPr>
          <p:cNvCxnSpPr/>
          <p:nvPr/>
        </p:nvCxnSpPr>
        <p:spPr bwMode="auto">
          <a:xfrm flipV="1">
            <a:off x="11132128" y="452935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5" name="Straight Connector 1024">
            <a:extLst>
              <a:ext uri="{FF2B5EF4-FFF2-40B4-BE49-F238E27FC236}">
                <a16:creationId xmlns:a16="http://schemas.microsoft.com/office/drawing/2014/main" id="{EB4EF6E1-29D3-AD46-9A6F-56079791CBF0}"/>
              </a:ext>
            </a:extLst>
          </p:cNvPr>
          <p:cNvCxnSpPr/>
          <p:nvPr/>
        </p:nvCxnSpPr>
        <p:spPr bwMode="auto">
          <a:xfrm flipV="1">
            <a:off x="9049127" y="45284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6" name="Straight Connector 1025">
            <a:extLst>
              <a:ext uri="{FF2B5EF4-FFF2-40B4-BE49-F238E27FC236}">
                <a16:creationId xmlns:a16="http://schemas.microsoft.com/office/drawing/2014/main" id="{2329890F-D90E-7941-8847-3BBE078D02A9}"/>
              </a:ext>
            </a:extLst>
          </p:cNvPr>
          <p:cNvCxnSpPr/>
          <p:nvPr/>
        </p:nvCxnSpPr>
        <p:spPr bwMode="auto">
          <a:xfrm flipV="1">
            <a:off x="6513333" y="45357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7" name="Straight Connector 1026">
            <a:extLst>
              <a:ext uri="{FF2B5EF4-FFF2-40B4-BE49-F238E27FC236}">
                <a16:creationId xmlns:a16="http://schemas.microsoft.com/office/drawing/2014/main" id="{AC65EF02-6C12-6740-851F-8DA1DD57020B}"/>
              </a:ext>
            </a:extLst>
          </p:cNvPr>
          <p:cNvCxnSpPr/>
          <p:nvPr/>
        </p:nvCxnSpPr>
        <p:spPr bwMode="auto">
          <a:xfrm flipV="1">
            <a:off x="9342826" y="453220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8" name="Straight Connector 1027">
            <a:extLst>
              <a:ext uri="{FF2B5EF4-FFF2-40B4-BE49-F238E27FC236}">
                <a16:creationId xmlns:a16="http://schemas.microsoft.com/office/drawing/2014/main" id="{2C154BB9-EF18-034E-9116-1253BD230A57}"/>
              </a:ext>
            </a:extLst>
          </p:cNvPr>
          <p:cNvCxnSpPr/>
          <p:nvPr/>
        </p:nvCxnSpPr>
        <p:spPr bwMode="auto">
          <a:xfrm flipV="1">
            <a:off x="7282201" y="453220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9" name="Straight Connector 1028">
            <a:extLst>
              <a:ext uri="{FF2B5EF4-FFF2-40B4-BE49-F238E27FC236}">
                <a16:creationId xmlns:a16="http://schemas.microsoft.com/office/drawing/2014/main" id="{544F6286-F951-DA4E-9E88-860E79EAE620}"/>
              </a:ext>
            </a:extLst>
          </p:cNvPr>
          <p:cNvCxnSpPr/>
          <p:nvPr/>
        </p:nvCxnSpPr>
        <p:spPr bwMode="auto">
          <a:xfrm flipV="1">
            <a:off x="10829345" y="45297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0" name="Straight Connector 1029">
            <a:extLst>
              <a:ext uri="{FF2B5EF4-FFF2-40B4-BE49-F238E27FC236}">
                <a16:creationId xmlns:a16="http://schemas.microsoft.com/office/drawing/2014/main" id="{81057219-E43E-9343-A62A-1B8F93E75538}"/>
              </a:ext>
            </a:extLst>
          </p:cNvPr>
          <p:cNvCxnSpPr/>
          <p:nvPr/>
        </p:nvCxnSpPr>
        <p:spPr bwMode="auto">
          <a:xfrm flipV="1">
            <a:off x="11360725" y="45302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1" name="Straight Connector 1030">
            <a:extLst>
              <a:ext uri="{FF2B5EF4-FFF2-40B4-BE49-F238E27FC236}">
                <a16:creationId xmlns:a16="http://schemas.microsoft.com/office/drawing/2014/main" id="{78460BFE-4AE6-0A4D-BDE6-F2FD8C6F71F9}"/>
              </a:ext>
            </a:extLst>
          </p:cNvPr>
          <p:cNvCxnSpPr/>
          <p:nvPr/>
        </p:nvCxnSpPr>
        <p:spPr bwMode="auto">
          <a:xfrm flipV="1">
            <a:off x="7991416" y="45284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2" name="Straight Connector 1031">
            <a:extLst>
              <a:ext uri="{FF2B5EF4-FFF2-40B4-BE49-F238E27FC236}">
                <a16:creationId xmlns:a16="http://schemas.microsoft.com/office/drawing/2014/main" id="{8298E048-F74A-BC43-ADC2-094EFF28A665}"/>
              </a:ext>
            </a:extLst>
          </p:cNvPr>
          <p:cNvCxnSpPr/>
          <p:nvPr/>
        </p:nvCxnSpPr>
        <p:spPr bwMode="auto">
          <a:xfrm flipV="1">
            <a:off x="6785242" y="45357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3" name="Straight Connector 1032">
            <a:extLst>
              <a:ext uri="{FF2B5EF4-FFF2-40B4-BE49-F238E27FC236}">
                <a16:creationId xmlns:a16="http://schemas.microsoft.com/office/drawing/2014/main" id="{E7758FAC-421F-8E4D-A041-C1EF1E4CAAE3}"/>
              </a:ext>
            </a:extLst>
          </p:cNvPr>
          <p:cNvCxnSpPr/>
          <p:nvPr/>
        </p:nvCxnSpPr>
        <p:spPr bwMode="auto">
          <a:xfrm flipV="1">
            <a:off x="9590513" y="453220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4" name="Straight Connector 1033">
            <a:extLst>
              <a:ext uri="{FF2B5EF4-FFF2-40B4-BE49-F238E27FC236}">
                <a16:creationId xmlns:a16="http://schemas.microsoft.com/office/drawing/2014/main" id="{80BE54BD-189E-6C48-B1DE-1CE94A72CFC3}"/>
              </a:ext>
            </a:extLst>
          </p:cNvPr>
          <p:cNvCxnSpPr/>
          <p:nvPr/>
        </p:nvCxnSpPr>
        <p:spPr bwMode="auto">
          <a:xfrm flipV="1">
            <a:off x="7596502" y="45382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5" name="Straight Connector 1034">
            <a:extLst>
              <a:ext uri="{FF2B5EF4-FFF2-40B4-BE49-F238E27FC236}">
                <a16:creationId xmlns:a16="http://schemas.microsoft.com/office/drawing/2014/main" id="{8EF63B04-D485-5A45-9B9E-94AA7207D152}"/>
              </a:ext>
            </a:extLst>
          </p:cNvPr>
          <p:cNvCxnSpPr/>
          <p:nvPr/>
        </p:nvCxnSpPr>
        <p:spPr bwMode="auto">
          <a:xfrm flipV="1">
            <a:off x="10501746" y="45357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6" name="Straight Connector 1035">
            <a:extLst>
              <a:ext uri="{FF2B5EF4-FFF2-40B4-BE49-F238E27FC236}">
                <a16:creationId xmlns:a16="http://schemas.microsoft.com/office/drawing/2014/main" id="{F935EC5A-BBC0-4A4F-B1C5-CCA0D55D76B7}"/>
              </a:ext>
            </a:extLst>
          </p:cNvPr>
          <p:cNvCxnSpPr/>
          <p:nvPr/>
        </p:nvCxnSpPr>
        <p:spPr bwMode="auto">
          <a:xfrm flipV="1">
            <a:off x="11644746" y="45302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326" name="Group 1325">
            <a:extLst>
              <a:ext uri="{FF2B5EF4-FFF2-40B4-BE49-F238E27FC236}">
                <a16:creationId xmlns:a16="http://schemas.microsoft.com/office/drawing/2014/main" id="{722513E0-FD45-F742-8677-943CC57D5555}"/>
              </a:ext>
            </a:extLst>
          </p:cNvPr>
          <p:cNvGrpSpPr/>
          <p:nvPr/>
        </p:nvGrpSpPr>
        <p:grpSpPr>
          <a:xfrm>
            <a:off x="5957452" y="5721501"/>
            <a:ext cx="5879371" cy="302044"/>
            <a:chOff x="5987732" y="6133308"/>
            <a:chExt cx="5879371" cy="302044"/>
          </a:xfrm>
        </p:grpSpPr>
        <p:cxnSp>
          <p:nvCxnSpPr>
            <p:cNvPr id="1037" name="Straight Connector 1036">
              <a:extLst>
                <a:ext uri="{FF2B5EF4-FFF2-40B4-BE49-F238E27FC236}">
                  <a16:creationId xmlns:a16="http://schemas.microsoft.com/office/drawing/2014/main" id="{E2CED980-B4BA-1F47-B64D-5A7A858B4BBC}"/>
                </a:ext>
              </a:extLst>
            </p:cNvPr>
            <p:cNvCxnSpPr/>
            <p:nvPr/>
          </p:nvCxnSpPr>
          <p:spPr bwMode="auto">
            <a:xfrm flipV="1">
              <a:off x="8458200" y="616358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8" name="Straight Connector 1037">
              <a:extLst>
                <a:ext uri="{FF2B5EF4-FFF2-40B4-BE49-F238E27FC236}">
                  <a16:creationId xmlns:a16="http://schemas.microsoft.com/office/drawing/2014/main" id="{3540738A-0343-E447-8C4F-2E17BC5324D2}"/>
                </a:ext>
              </a:extLst>
            </p:cNvPr>
            <p:cNvCxnSpPr/>
            <p:nvPr/>
          </p:nvCxnSpPr>
          <p:spPr bwMode="auto">
            <a:xfrm flipV="1">
              <a:off x="6400800" y="61648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9" name="Straight Connector 1038">
              <a:extLst>
                <a:ext uri="{FF2B5EF4-FFF2-40B4-BE49-F238E27FC236}">
                  <a16:creationId xmlns:a16="http://schemas.microsoft.com/office/drawing/2014/main" id="{7DE75972-B168-534C-86FF-5E218B10FFF6}"/>
                </a:ext>
              </a:extLst>
            </p:cNvPr>
            <p:cNvCxnSpPr/>
            <p:nvPr/>
          </p:nvCxnSpPr>
          <p:spPr bwMode="auto">
            <a:xfrm flipV="1">
              <a:off x="8915400" y="6167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0" name="Straight Connector 1039">
              <a:extLst>
                <a:ext uri="{FF2B5EF4-FFF2-40B4-BE49-F238E27FC236}">
                  <a16:creationId xmlns:a16="http://schemas.microsoft.com/office/drawing/2014/main" id="{1D4ED11F-B51D-0D41-B7AF-7D2D9F5581E8}"/>
                </a:ext>
              </a:extLst>
            </p:cNvPr>
            <p:cNvCxnSpPr/>
            <p:nvPr/>
          </p:nvCxnSpPr>
          <p:spPr bwMode="auto">
            <a:xfrm flipV="1">
              <a:off x="7169668" y="6167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1" name="Straight Connector 1040">
              <a:extLst>
                <a:ext uri="{FF2B5EF4-FFF2-40B4-BE49-F238E27FC236}">
                  <a16:creationId xmlns:a16="http://schemas.microsoft.com/office/drawing/2014/main" id="{B88FB5BE-56A0-2B42-8C3D-A0BCF103F6E6}"/>
                </a:ext>
              </a:extLst>
            </p:cNvPr>
            <p:cNvCxnSpPr/>
            <p:nvPr/>
          </p:nvCxnSpPr>
          <p:spPr bwMode="auto">
            <a:xfrm flipV="1">
              <a:off x="10141528" y="61648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2" name="Straight Connector 1041">
              <a:extLst>
                <a:ext uri="{FF2B5EF4-FFF2-40B4-BE49-F238E27FC236}">
                  <a16:creationId xmlns:a16="http://schemas.microsoft.com/office/drawing/2014/main" id="{B84A3CB2-0974-0B4D-B9FD-BB33B47B6A97}"/>
                </a:ext>
              </a:extLst>
            </p:cNvPr>
            <p:cNvCxnSpPr/>
            <p:nvPr/>
          </p:nvCxnSpPr>
          <p:spPr bwMode="auto">
            <a:xfrm flipV="1">
              <a:off x="11284528" y="61653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3" name="Straight Connector 1042">
              <a:extLst>
                <a:ext uri="{FF2B5EF4-FFF2-40B4-BE49-F238E27FC236}">
                  <a16:creationId xmlns:a16="http://schemas.microsoft.com/office/drawing/2014/main" id="{1C9206F5-20DF-4D4C-903D-402132349306}"/>
                </a:ext>
              </a:extLst>
            </p:cNvPr>
            <p:cNvCxnSpPr/>
            <p:nvPr/>
          </p:nvCxnSpPr>
          <p:spPr bwMode="auto">
            <a:xfrm flipV="1">
              <a:off x="9201527" y="61644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4" name="Straight Connector 1043">
              <a:extLst>
                <a:ext uri="{FF2B5EF4-FFF2-40B4-BE49-F238E27FC236}">
                  <a16:creationId xmlns:a16="http://schemas.microsoft.com/office/drawing/2014/main" id="{D636EDE6-0973-5A4A-A57C-5D101D09FBCE}"/>
                </a:ext>
              </a:extLst>
            </p:cNvPr>
            <p:cNvCxnSpPr/>
            <p:nvPr/>
          </p:nvCxnSpPr>
          <p:spPr bwMode="auto">
            <a:xfrm flipV="1">
              <a:off x="6665733" y="61718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5" name="Straight Connector 1044">
              <a:extLst>
                <a:ext uri="{FF2B5EF4-FFF2-40B4-BE49-F238E27FC236}">
                  <a16:creationId xmlns:a16="http://schemas.microsoft.com/office/drawing/2014/main" id="{D1E2AB91-9023-8947-8D39-EE4C3271DEE4}"/>
                </a:ext>
              </a:extLst>
            </p:cNvPr>
            <p:cNvCxnSpPr/>
            <p:nvPr/>
          </p:nvCxnSpPr>
          <p:spPr bwMode="auto">
            <a:xfrm flipV="1">
              <a:off x="9495226" y="616824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6" name="Straight Connector 1045">
              <a:extLst>
                <a:ext uri="{FF2B5EF4-FFF2-40B4-BE49-F238E27FC236}">
                  <a16:creationId xmlns:a16="http://schemas.microsoft.com/office/drawing/2014/main" id="{3D825FED-1DEE-184C-A3D6-0FA56E3D3D64}"/>
                </a:ext>
              </a:extLst>
            </p:cNvPr>
            <p:cNvCxnSpPr/>
            <p:nvPr/>
          </p:nvCxnSpPr>
          <p:spPr bwMode="auto">
            <a:xfrm flipV="1">
              <a:off x="7434601" y="616824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7" name="Straight Connector 1046">
              <a:extLst>
                <a:ext uri="{FF2B5EF4-FFF2-40B4-BE49-F238E27FC236}">
                  <a16:creationId xmlns:a16="http://schemas.microsoft.com/office/drawing/2014/main" id="{1C12F64D-67B5-5F4E-8F04-34D14D38693C}"/>
                </a:ext>
              </a:extLst>
            </p:cNvPr>
            <p:cNvCxnSpPr/>
            <p:nvPr/>
          </p:nvCxnSpPr>
          <p:spPr bwMode="auto">
            <a:xfrm flipV="1">
              <a:off x="10981745" y="616575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8" name="Straight Connector 1047">
              <a:extLst>
                <a:ext uri="{FF2B5EF4-FFF2-40B4-BE49-F238E27FC236}">
                  <a16:creationId xmlns:a16="http://schemas.microsoft.com/office/drawing/2014/main" id="{3B116519-B454-A246-8F9B-E712E0E228C7}"/>
                </a:ext>
              </a:extLst>
            </p:cNvPr>
            <p:cNvCxnSpPr/>
            <p:nvPr/>
          </p:nvCxnSpPr>
          <p:spPr bwMode="auto">
            <a:xfrm flipV="1">
              <a:off x="11513125" y="616626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9" name="Straight Connector 1048">
              <a:extLst>
                <a:ext uri="{FF2B5EF4-FFF2-40B4-BE49-F238E27FC236}">
                  <a16:creationId xmlns:a16="http://schemas.microsoft.com/office/drawing/2014/main" id="{38B996E3-A8EC-4545-AFDF-83DF70BA2D65}"/>
                </a:ext>
              </a:extLst>
            </p:cNvPr>
            <p:cNvCxnSpPr/>
            <p:nvPr/>
          </p:nvCxnSpPr>
          <p:spPr bwMode="auto">
            <a:xfrm flipV="1">
              <a:off x="8143816" y="61644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0" name="Straight Connector 1049">
              <a:extLst>
                <a:ext uri="{FF2B5EF4-FFF2-40B4-BE49-F238E27FC236}">
                  <a16:creationId xmlns:a16="http://schemas.microsoft.com/office/drawing/2014/main" id="{66F71155-2B88-7142-8995-CC7E650AF9FB}"/>
                </a:ext>
              </a:extLst>
            </p:cNvPr>
            <p:cNvCxnSpPr/>
            <p:nvPr/>
          </p:nvCxnSpPr>
          <p:spPr bwMode="auto">
            <a:xfrm flipV="1">
              <a:off x="6937642" y="61718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1" name="Straight Connector 1050">
              <a:extLst>
                <a:ext uri="{FF2B5EF4-FFF2-40B4-BE49-F238E27FC236}">
                  <a16:creationId xmlns:a16="http://schemas.microsoft.com/office/drawing/2014/main" id="{083C7837-82E9-0845-B17F-124397AD2B2E}"/>
                </a:ext>
              </a:extLst>
            </p:cNvPr>
            <p:cNvCxnSpPr/>
            <p:nvPr/>
          </p:nvCxnSpPr>
          <p:spPr bwMode="auto">
            <a:xfrm flipV="1">
              <a:off x="9742913" y="616824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2" name="Straight Connector 1051">
              <a:extLst>
                <a:ext uri="{FF2B5EF4-FFF2-40B4-BE49-F238E27FC236}">
                  <a16:creationId xmlns:a16="http://schemas.microsoft.com/office/drawing/2014/main" id="{5950D6ED-4F32-274F-922F-38F02B949B2D}"/>
                </a:ext>
              </a:extLst>
            </p:cNvPr>
            <p:cNvCxnSpPr/>
            <p:nvPr/>
          </p:nvCxnSpPr>
          <p:spPr bwMode="auto">
            <a:xfrm flipV="1">
              <a:off x="7748902" y="617429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3" name="Straight Connector 1052">
              <a:extLst>
                <a:ext uri="{FF2B5EF4-FFF2-40B4-BE49-F238E27FC236}">
                  <a16:creationId xmlns:a16="http://schemas.microsoft.com/office/drawing/2014/main" id="{6A3EBB47-95BC-8845-B42B-93364B9647D0}"/>
                </a:ext>
              </a:extLst>
            </p:cNvPr>
            <p:cNvCxnSpPr/>
            <p:nvPr/>
          </p:nvCxnSpPr>
          <p:spPr bwMode="auto">
            <a:xfrm flipV="1">
              <a:off x="10654146" y="61718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4" name="Straight Connector 1053">
              <a:extLst>
                <a:ext uri="{FF2B5EF4-FFF2-40B4-BE49-F238E27FC236}">
                  <a16:creationId xmlns:a16="http://schemas.microsoft.com/office/drawing/2014/main" id="{2C222FB1-3968-114B-80E8-2481A3515E0D}"/>
                </a:ext>
              </a:extLst>
            </p:cNvPr>
            <p:cNvCxnSpPr/>
            <p:nvPr/>
          </p:nvCxnSpPr>
          <p:spPr bwMode="auto">
            <a:xfrm flipV="1">
              <a:off x="11797146" y="616626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6" name="Straight Connector 1055">
              <a:extLst>
                <a:ext uri="{FF2B5EF4-FFF2-40B4-BE49-F238E27FC236}">
                  <a16:creationId xmlns:a16="http://schemas.microsoft.com/office/drawing/2014/main" id="{6B438205-C904-D844-8F7D-B58C5165FAC8}"/>
                </a:ext>
              </a:extLst>
            </p:cNvPr>
            <p:cNvCxnSpPr/>
            <p:nvPr/>
          </p:nvCxnSpPr>
          <p:spPr bwMode="auto">
            <a:xfrm flipV="1">
              <a:off x="8403696" y="61757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7" name="Straight Connector 1056">
              <a:extLst>
                <a:ext uri="{FF2B5EF4-FFF2-40B4-BE49-F238E27FC236}">
                  <a16:creationId xmlns:a16="http://schemas.microsoft.com/office/drawing/2014/main" id="{D375AF6F-0435-AA4E-853F-EF66038F58B2}"/>
                </a:ext>
              </a:extLst>
            </p:cNvPr>
            <p:cNvCxnSpPr/>
            <p:nvPr/>
          </p:nvCxnSpPr>
          <p:spPr bwMode="auto">
            <a:xfrm flipV="1">
              <a:off x="6346296" y="617700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8" name="Straight Connector 1057">
              <a:extLst>
                <a:ext uri="{FF2B5EF4-FFF2-40B4-BE49-F238E27FC236}">
                  <a16:creationId xmlns:a16="http://schemas.microsoft.com/office/drawing/2014/main" id="{7EB03D5F-9E16-F74C-9480-7660266B1D42}"/>
                </a:ext>
              </a:extLst>
            </p:cNvPr>
            <p:cNvCxnSpPr/>
            <p:nvPr/>
          </p:nvCxnSpPr>
          <p:spPr bwMode="auto">
            <a:xfrm flipV="1">
              <a:off x="8860896" y="617948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9" name="Straight Connector 1058">
              <a:extLst>
                <a:ext uri="{FF2B5EF4-FFF2-40B4-BE49-F238E27FC236}">
                  <a16:creationId xmlns:a16="http://schemas.microsoft.com/office/drawing/2014/main" id="{7211D86B-0C06-3842-932F-3BBBEF907716}"/>
                </a:ext>
              </a:extLst>
            </p:cNvPr>
            <p:cNvCxnSpPr/>
            <p:nvPr/>
          </p:nvCxnSpPr>
          <p:spPr bwMode="auto">
            <a:xfrm flipV="1">
              <a:off x="7115164" y="617948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0" name="Straight Connector 1059">
              <a:extLst>
                <a:ext uri="{FF2B5EF4-FFF2-40B4-BE49-F238E27FC236}">
                  <a16:creationId xmlns:a16="http://schemas.microsoft.com/office/drawing/2014/main" id="{6DE984A3-84DD-EC48-A918-BCA4E20A1BCC}"/>
                </a:ext>
              </a:extLst>
            </p:cNvPr>
            <p:cNvCxnSpPr/>
            <p:nvPr/>
          </p:nvCxnSpPr>
          <p:spPr bwMode="auto">
            <a:xfrm flipV="1">
              <a:off x="10087024" y="617700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1" name="Straight Connector 1060">
              <a:extLst>
                <a:ext uri="{FF2B5EF4-FFF2-40B4-BE49-F238E27FC236}">
                  <a16:creationId xmlns:a16="http://schemas.microsoft.com/office/drawing/2014/main" id="{266C5036-0B01-2148-BE4E-64591A45513A}"/>
                </a:ext>
              </a:extLst>
            </p:cNvPr>
            <p:cNvCxnSpPr/>
            <p:nvPr/>
          </p:nvCxnSpPr>
          <p:spPr bwMode="auto">
            <a:xfrm flipV="1">
              <a:off x="11230024" y="617751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2" name="Straight Connector 1061">
              <a:extLst>
                <a:ext uri="{FF2B5EF4-FFF2-40B4-BE49-F238E27FC236}">
                  <a16:creationId xmlns:a16="http://schemas.microsoft.com/office/drawing/2014/main" id="{E7DA8882-972F-824A-AA83-DC3BA9AC035A}"/>
                </a:ext>
              </a:extLst>
            </p:cNvPr>
            <p:cNvCxnSpPr/>
            <p:nvPr/>
          </p:nvCxnSpPr>
          <p:spPr bwMode="auto">
            <a:xfrm flipV="1">
              <a:off x="9147023" y="617658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3" name="Straight Connector 1062">
              <a:extLst>
                <a:ext uri="{FF2B5EF4-FFF2-40B4-BE49-F238E27FC236}">
                  <a16:creationId xmlns:a16="http://schemas.microsoft.com/office/drawing/2014/main" id="{30629DCF-2FF3-7C4B-A5E7-7A47DEB8B916}"/>
                </a:ext>
              </a:extLst>
            </p:cNvPr>
            <p:cNvCxnSpPr/>
            <p:nvPr/>
          </p:nvCxnSpPr>
          <p:spPr bwMode="auto">
            <a:xfrm flipV="1">
              <a:off x="6611229" y="61839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4" name="Straight Connector 1063">
              <a:extLst>
                <a:ext uri="{FF2B5EF4-FFF2-40B4-BE49-F238E27FC236}">
                  <a16:creationId xmlns:a16="http://schemas.microsoft.com/office/drawing/2014/main" id="{39ABF837-2646-E74C-B1F5-53FE90918BA2}"/>
                </a:ext>
              </a:extLst>
            </p:cNvPr>
            <p:cNvCxnSpPr/>
            <p:nvPr/>
          </p:nvCxnSpPr>
          <p:spPr bwMode="auto">
            <a:xfrm flipV="1">
              <a:off x="9440722" y="6180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5" name="Straight Connector 1064">
              <a:extLst>
                <a:ext uri="{FF2B5EF4-FFF2-40B4-BE49-F238E27FC236}">
                  <a16:creationId xmlns:a16="http://schemas.microsoft.com/office/drawing/2014/main" id="{0FC97F46-AB16-E348-9ABF-A1DF007F00D2}"/>
                </a:ext>
              </a:extLst>
            </p:cNvPr>
            <p:cNvCxnSpPr/>
            <p:nvPr/>
          </p:nvCxnSpPr>
          <p:spPr bwMode="auto">
            <a:xfrm flipV="1">
              <a:off x="7380097" y="6180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6" name="Straight Connector 1065">
              <a:extLst>
                <a:ext uri="{FF2B5EF4-FFF2-40B4-BE49-F238E27FC236}">
                  <a16:creationId xmlns:a16="http://schemas.microsoft.com/office/drawing/2014/main" id="{424E6EA2-A0AB-A848-9BAE-873A572C0A49}"/>
                </a:ext>
              </a:extLst>
            </p:cNvPr>
            <p:cNvCxnSpPr/>
            <p:nvPr/>
          </p:nvCxnSpPr>
          <p:spPr bwMode="auto">
            <a:xfrm flipV="1">
              <a:off x="10927241" y="61778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7" name="Straight Connector 1066">
              <a:extLst>
                <a:ext uri="{FF2B5EF4-FFF2-40B4-BE49-F238E27FC236}">
                  <a16:creationId xmlns:a16="http://schemas.microsoft.com/office/drawing/2014/main" id="{56FC6921-2F19-7841-ACBC-1B6C934B06A6}"/>
                </a:ext>
              </a:extLst>
            </p:cNvPr>
            <p:cNvCxnSpPr/>
            <p:nvPr/>
          </p:nvCxnSpPr>
          <p:spPr bwMode="auto">
            <a:xfrm flipV="1">
              <a:off x="11458621" y="61783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8" name="Straight Connector 1067">
              <a:extLst>
                <a:ext uri="{FF2B5EF4-FFF2-40B4-BE49-F238E27FC236}">
                  <a16:creationId xmlns:a16="http://schemas.microsoft.com/office/drawing/2014/main" id="{E1B60A7B-724E-0346-8B8F-7FA0862FA99C}"/>
                </a:ext>
              </a:extLst>
            </p:cNvPr>
            <p:cNvCxnSpPr/>
            <p:nvPr/>
          </p:nvCxnSpPr>
          <p:spPr bwMode="auto">
            <a:xfrm flipV="1">
              <a:off x="8089312" y="617658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9" name="Straight Connector 1068">
              <a:extLst>
                <a:ext uri="{FF2B5EF4-FFF2-40B4-BE49-F238E27FC236}">
                  <a16:creationId xmlns:a16="http://schemas.microsoft.com/office/drawing/2014/main" id="{183CAB8A-1726-7848-AC90-459F256610A4}"/>
                </a:ext>
              </a:extLst>
            </p:cNvPr>
            <p:cNvCxnSpPr/>
            <p:nvPr/>
          </p:nvCxnSpPr>
          <p:spPr bwMode="auto">
            <a:xfrm flipV="1">
              <a:off x="6883138" y="61839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0" name="Straight Connector 1069">
              <a:extLst>
                <a:ext uri="{FF2B5EF4-FFF2-40B4-BE49-F238E27FC236}">
                  <a16:creationId xmlns:a16="http://schemas.microsoft.com/office/drawing/2014/main" id="{27026A43-6637-B340-ABB8-4A05816E343A}"/>
                </a:ext>
              </a:extLst>
            </p:cNvPr>
            <p:cNvCxnSpPr/>
            <p:nvPr/>
          </p:nvCxnSpPr>
          <p:spPr bwMode="auto">
            <a:xfrm flipV="1">
              <a:off x="9688409" y="6180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1" name="Straight Connector 1070">
              <a:extLst>
                <a:ext uri="{FF2B5EF4-FFF2-40B4-BE49-F238E27FC236}">
                  <a16:creationId xmlns:a16="http://schemas.microsoft.com/office/drawing/2014/main" id="{5A65ED26-C0F3-4742-9581-1D8786F2A5EB}"/>
                </a:ext>
              </a:extLst>
            </p:cNvPr>
            <p:cNvCxnSpPr/>
            <p:nvPr/>
          </p:nvCxnSpPr>
          <p:spPr bwMode="auto">
            <a:xfrm flipV="1">
              <a:off x="7694398" y="61864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2" name="Straight Connector 1071">
              <a:extLst>
                <a:ext uri="{FF2B5EF4-FFF2-40B4-BE49-F238E27FC236}">
                  <a16:creationId xmlns:a16="http://schemas.microsoft.com/office/drawing/2014/main" id="{10865216-FD29-FA48-BD2A-6009BDF5E255}"/>
                </a:ext>
              </a:extLst>
            </p:cNvPr>
            <p:cNvCxnSpPr/>
            <p:nvPr/>
          </p:nvCxnSpPr>
          <p:spPr bwMode="auto">
            <a:xfrm flipV="1">
              <a:off x="10599642" y="61839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3" name="Straight Connector 1072">
              <a:extLst>
                <a:ext uri="{FF2B5EF4-FFF2-40B4-BE49-F238E27FC236}">
                  <a16:creationId xmlns:a16="http://schemas.microsoft.com/office/drawing/2014/main" id="{F59913DC-1447-614E-A152-A4F0713773E4}"/>
                </a:ext>
              </a:extLst>
            </p:cNvPr>
            <p:cNvCxnSpPr/>
            <p:nvPr/>
          </p:nvCxnSpPr>
          <p:spPr bwMode="auto">
            <a:xfrm flipV="1">
              <a:off x="11742642" y="61783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4" name="Straight Connector 1073">
              <a:extLst>
                <a:ext uri="{FF2B5EF4-FFF2-40B4-BE49-F238E27FC236}">
                  <a16:creationId xmlns:a16="http://schemas.microsoft.com/office/drawing/2014/main" id="{8DF977D4-EF0A-8D41-BAD3-BA636E1E49C0}"/>
                </a:ext>
              </a:extLst>
            </p:cNvPr>
            <p:cNvCxnSpPr/>
            <p:nvPr/>
          </p:nvCxnSpPr>
          <p:spPr bwMode="auto">
            <a:xfrm flipV="1">
              <a:off x="8361304" y="614542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5" name="Straight Connector 1074">
              <a:extLst>
                <a:ext uri="{FF2B5EF4-FFF2-40B4-BE49-F238E27FC236}">
                  <a16:creationId xmlns:a16="http://schemas.microsoft.com/office/drawing/2014/main" id="{398EECA6-4755-2343-9AD5-C05B98449210}"/>
                </a:ext>
              </a:extLst>
            </p:cNvPr>
            <p:cNvCxnSpPr/>
            <p:nvPr/>
          </p:nvCxnSpPr>
          <p:spPr bwMode="auto">
            <a:xfrm flipV="1">
              <a:off x="6303904" y="61346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6" name="Straight Connector 1075">
              <a:extLst>
                <a:ext uri="{FF2B5EF4-FFF2-40B4-BE49-F238E27FC236}">
                  <a16:creationId xmlns:a16="http://schemas.microsoft.com/office/drawing/2014/main" id="{5341AD0E-8928-2C40-BAA7-1D20BC0EC33A}"/>
                </a:ext>
              </a:extLst>
            </p:cNvPr>
            <p:cNvCxnSpPr/>
            <p:nvPr/>
          </p:nvCxnSpPr>
          <p:spPr bwMode="auto">
            <a:xfrm flipV="1">
              <a:off x="8818504" y="613709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7" name="Straight Connector 1076">
              <a:extLst>
                <a:ext uri="{FF2B5EF4-FFF2-40B4-BE49-F238E27FC236}">
                  <a16:creationId xmlns:a16="http://schemas.microsoft.com/office/drawing/2014/main" id="{19237A58-D9EB-1247-BC76-F97864841D4D}"/>
                </a:ext>
              </a:extLst>
            </p:cNvPr>
            <p:cNvCxnSpPr/>
            <p:nvPr/>
          </p:nvCxnSpPr>
          <p:spPr bwMode="auto">
            <a:xfrm flipV="1">
              <a:off x="7072772" y="613709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8" name="Straight Connector 1077">
              <a:extLst>
                <a:ext uri="{FF2B5EF4-FFF2-40B4-BE49-F238E27FC236}">
                  <a16:creationId xmlns:a16="http://schemas.microsoft.com/office/drawing/2014/main" id="{4630B30F-9926-344E-8623-6C219D733357}"/>
                </a:ext>
              </a:extLst>
            </p:cNvPr>
            <p:cNvCxnSpPr/>
            <p:nvPr/>
          </p:nvCxnSpPr>
          <p:spPr bwMode="auto">
            <a:xfrm flipV="1">
              <a:off x="10044632" y="61467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9" name="Straight Connector 1078">
              <a:extLst>
                <a:ext uri="{FF2B5EF4-FFF2-40B4-BE49-F238E27FC236}">
                  <a16:creationId xmlns:a16="http://schemas.microsoft.com/office/drawing/2014/main" id="{02A3474F-BEFC-AB4E-A713-A52A7A533900}"/>
                </a:ext>
              </a:extLst>
            </p:cNvPr>
            <p:cNvCxnSpPr/>
            <p:nvPr/>
          </p:nvCxnSpPr>
          <p:spPr bwMode="auto">
            <a:xfrm flipV="1">
              <a:off x="11187632" y="61351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0" name="Straight Connector 1079">
              <a:extLst>
                <a:ext uri="{FF2B5EF4-FFF2-40B4-BE49-F238E27FC236}">
                  <a16:creationId xmlns:a16="http://schemas.microsoft.com/office/drawing/2014/main" id="{06D7882B-B8AE-7441-90F6-1A65E00B15C4}"/>
                </a:ext>
              </a:extLst>
            </p:cNvPr>
            <p:cNvCxnSpPr/>
            <p:nvPr/>
          </p:nvCxnSpPr>
          <p:spPr bwMode="auto">
            <a:xfrm flipV="1">
              <a:off x="9104631" y="613418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1" name="Straight Connector 1080">
              <a:extLst>
                <a:ext uri="{FF2B5EF4-FFF2-40B4-BE49-F238E27FC236}">
                  <a16:creationId xmlns:a16="http://schemas.microsoft.com/office/drawing/2014/main" id="{DFE22497-7A7E-2D46-92D1-B1D8549C3037}"/>
                </a:ext>
              </a:extLst>
            </p:cNvPr>
            <p:cNvCxnSpPr/>
            <p:nvPr/>
          </p:nvCxnSpPr>
          <p:spPr bwMode="auto">
            <a:xfrm flipV="1">
              <a:off x="6568837" y="614153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2" name="Straight Connector 1081">
              <a:extLst>
                <a:ext uri="{FF2B5EF4-FFF2-40B4-BE49-F238E27FC236}">
                  <a16:creationId xmlns:a16="http://schemas.microsoft.com/office/drawing/2014/main" id="{BCE93D5D-3502-5540-97ED-CEF223831559}"/>
                </a:ext>
              </a:extLst>
            </p:cNvPr>
            <p:cNvCxnSpPr/>
            <p:nvPr/>
          </p:nvCxnSpPr>
          <p:spPr bwMode="auto">
            <a:xfrm flipV="1">
              <a:off x="9398330" y="613797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3" name="Straight Connector 1082">
              <a:extLst>
                <a:ext uri="{FF2B5EF4-FFF2-40B4-BE49-F238E27FC236}">
                  <a16:creationId xmlns:a16="http://schemas.microsoft.com/office/drawing/2014/main" id="{CAE06215-4F7C-E548-B507-4DBC01082892}"/>
                </a:ext>
              </a:extLst>
            </p:cNvPr>
            <p:cNvCxnSpPr/>
            <p:nvPr/>
          </p:nvCxnSpPr>
          <p:spPr bwMode="auto">
            <a:xfrm flipV="1">
              <a:off x="7337705" y="613797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4" name="Straight Connector 1083">
              <a:extLst>
                <a:ext uri="{FF2B5EF4-FFF2-40B4-BE49-F238E27FC236}">
                  <a16:creationId xmlns:a16="http://schemas.microsoft.com/office/drawing/2014/main" id="{45E4D448-31DA-7E44-92DA-B76AB56CD3D8}"/>
                </a:ext>
              </a:extLst>
            </p:cNvPr>
            <p:cNvCxnSpPr/>
            <p:nvPr/>
          </p:nvCxnSpPr>
          <p:spPr bwMode="auto">
            <a:xfrm flipV="1">
              <a:off x="10884849" y="613548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5" name="Straight Connector 1084">
              <a:extLst>
                <a:ext uri="{FF2B5EF4-FFF2-40B4-BE49-F238E27FC236}">
                  <a16:creationId xmlns:a16="http://schemas.microsoft.com/office/drawing/2014/main" id="{C10D6880-4790-7044-9B39-41ED65A97567}"/>
                </a:ext>
              </a:extLst>
            </p:cNvPr>
            <p:cNvCxnSpPr/>
            <p:nvPr/>
          </p:nvCxnSpPr>
          <p:spPr bwMode="auto">
            <a:xfrm flipV="1">
              <a:off x="11416229" y="61359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6" name="Straight Connector 1085">
              <a:extLst>
                <a:ext uri="{FF2B5EF4-FFF2-40B4-BE49-F238E27FC236}">
                  <a16:creationId xmlns:a16="http://schemas.microsoft.com/office/drawing/2014/main" id="{3D14EEDD-46F2-BA4B-B0BA-DA6770F9CB70}"/>
                </a:ext>
              </a:extLst>
            </p:cNvPr>
            <p:cNvCxnSpPr/>
            <p:nvPr/>
          </p:nvCxnSpPr>
          <p:spPr bwMode="auto">
            <a:xfrm flipV="1">
              <a:off x="8046920" y="613418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7" name="Straight Connector 1086">
              <a:extLst>
                <a:ext uri="{FF2B5EF4-FFF2-40B4-BE49-F238E27FC236}">
                  <a16:creationId xmlns:a16="http://schemas.microsoft.com/office/drawing/2014/main" id="{D2339886-5EB7-AF45-AC8C-4A4C95940230}"/>
                </a:ext>
              </a:extLst>
            </p:cNvPr>
            <p:cNvCxnSpPr/>
            <p:nvPr/>
          </p:nvCxnSpPr>
          <p:spPr bwMode="auto">
            <a:xfrm flipV="1">
              <a:off x="6840746" y="614153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8" name="Straight Connector 1087">
              <a:extLst>
                <a:ext uri="{FF2B5EF4-FFF2-40B4-BE49-F238E27FC236}">
                  <a16:creationId xmlns:a16="http://schemas.microsoft.com/office/drawing/2014/main" id="{427E9930-CF12-CA42-92A7-9B343C75D257}"/>
                </a:ext>
              </a:extLst>
            </p:cNvPr>
            <p:cNvCxnSpPr/>
            <p:nvPr/>
          </p:nvCxnSpPr>
          <p:spPr bwMode="auto">
            <a:xfrm flipV="1">
              <a:off x="9646017" y="613797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9" name="Straight Connector 1088">
              <a:extLst>
                <a:ext uri="{FF2B5EF4-FFF2-40B4-BE49-F238E27FC236}">
                  <a16:creationId xmlns:a16="http://schemas.microsoft.com/office/drawing/2014/main" id="{74EA593E-85D2-7145-8798-2EBCD5DED1E0}"/>
                </a:ext>
              </a:extLst>
            </p:cNvPr>
            <p:cNvCxnSpPr/>
            <p:nvPr/>
          </p:nvCxnSpPr>
          <p:spPr bwMode="auto">
            <a:xfrm flipV="1">
              <a:off x="7652006" y="614402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0" name="Straight Connector 1089">
              <a:extLst>
                <a:ext uri="{FF2B5EF4-FFF2-40B4-BE49-F238E27FC236}">
                  <a16:creationId xmlns:a16="http://schemas.microsoft.com/office/drawing/2014/main" id="{4FAD0D98-47AC-FB49-B52A-373C788BD35C}"/>
                </a:ext>
              </a:extLst>
            </p:cNvPr>
            <p:cNvCxnSpPr/>
            <p:nvPr/>
          </p:nvCxnSpPr>
          <p:spPr bwMode="auto">
            <a:xfrm flipV="1">
              <a:off x="10557250" y="614153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1" name="Straight Connector 1090">
              <a:extLst>
                <a:ext uri="{FF2B5EF4-FFF2-40B4-BE49-F238E27FC236}">
                  <a16:creationId xmlns:a16="http://schemas.microsoft.com/office/drawing/2014/main" id="{E3E9F014-9983-C04A-B858-2E2417384C9C}"/>
                </a:ext>
              </a:extLst>
            </p:cNvPr>
            <p:cNvCxnSpPr/>
            <p:nvPr/>
          </p:nvCxnSpPr>
          <p:spPr bwMode="auto">
            <a:xfrm flipV="1">
              <a:off x="11700250" y="61481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2" name="Straight Connector 1091">
              <a:extLst>
                <a:ext uri="{FF2B5EF4-FFF2-40B4-BE49-F238E27FC236}">
                  <a16:creationId xmlns:a16="http://schemas.microsoft.com/office/drawing/2014/main" id="{094D51BC-D817-9740-B7E5-94D99BBF6EF2}"/>
                </a:ext>
              </a:extLst>
            </p:cNvPr>
            <p:cNvCxnSpPr/>
            <p:nvPr/>
          </p:nvCxnSpPr>
          <p:spPr bwMode="auto">
            <a:xfrm flipV="1">
              <a:off x="8318912" y="616359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3" name="Straight Connector 1092">
              <a:extLst>
                <a:ext uri="{FF2B5EF4-FFF2-40B4-BE49-F238E27FC236}">
                  <a16:creationId xmlns:a16="http://schemas.microsoft.com/office/drawing/2014/main" id="{01769102-000C-1F4D-9980-BFC25350D8F0}"/>
                </a:ext>
              </a:extLst>
            </p:cNvPr>
            <p:cNvCxnSpPr/>
            <p:nvPr/>
          </p:nvCxnSpPr>
          <p:spPr bwMode="auto">
            <a:xfrm flipV="1">
              <a:off x="6261512" y="615882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4" name="Straight Connector 1093">
              <a:extLst>
                <a:ext uri="{FF2B5EF4-FFF2-40B4-BE49-F238E27FC236}">
                  <a16:creationId xmlns:a16="http://schemas.microsoft.com/office/drawing/2014/main" id="{9D031BA2-D6EC-3749-8195-0A9F37B846A7}"/>
                </a:ext>
              </a:extLst>
            </p:cNvPr>
            <p:cNvCxnSpPr/>
            <p:nvPr/>
          </p:nvCxnSpPr>
          <p:spPr bwMode="auto">
            <a:xfrm flipV="1">
              <a:off x="8776112" y="61613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5" name="Straight Connector 1094">
              <a:extLst>
                <a:ext uri="{FF2B5EF4-FFF2-40B4-BE49-F238E27FC236}">
                  <a16:creationId xmlns:a16="http://schemas.microsoft.com/office/drawing/2014/main" id="{F7BB73BD-A5F0-EE4F-B534-103FCEB055D3}"/>
                </a:ext>
              </a:extLst>
            </p:cNvPr>
            <p:cNvCxnSpPr/>
            <p:nvPr/>
          </p:nvCxnSpPr>
          <p:spPr bwMode="auto">
            <a:xfrm flipV="1">
              <a:off x="7030380" y="61613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6" name="Straight Connector 1095">
              <a:extLst>
                <a:ext uri="{FF2B5EF4-FFF2-40B4-BE49-F238E27FC236}">
                  <a16:creationId xmlns:a16="http://schemas.microsoft.com/office/drawing/2014/main" id="{0904FF0E-73B9-2641-AEDE-704FC08A546D}"/>
                </a:ext>
              </a:extLst>
            </p:cNvPr>
            <p:cNvCxnSpPr/>
            <p:nvPr/>
          </p:nvCxnSpPr>
          <p:spPr bwMode="auto">
            <a:xfrm flipV="1">
              <a:off x="10002240" y="615882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7" name="Straight Connector 1096">
              <a:extLst>
                <a:ext uri="{FF2B5EF4-FFF2-40B4-BE49-F238E27FC236}">
                  <a16:creationId xmlns:a16="http://schemas.microsoft.com/office/drawing/2014/main" id="{6542EBC2-03AD-564E-9D2C-F2C9F62ABD73}"/>
                </a:ext>
              </a:extLst>
            </p:cNvPr>
            <p:cNvCxnSpPr/>
            <p:nvPr/>
          </p:nvCxnSpPr>
          <p:spPr bwMode="auto">
            <a:xfrm flipV="1">
              <a:off x="11145240" y="615934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8" name="Straight Connector 1097">
              <a:extLst>
                <a:ext uri="{FF2B5EF4-FFF2-40B4-BE49-F238E27FC236}">
                  <a16:creationId xmlns:a16="http://schemas.microsoft.com/office/drawing/2014/main" id="{84867960-DDB5-874B-A016-13A2E2BD98F9}"/>
                </a:ext>
              </a:extLst>
            </p:cNvPr>
            <p:cNvCxnSpPr/>
            <p:nvPr/>
          </p:nvCxnSpPr>
          <p:spPr bwMode="auto">
            <a:xfrm flipV="1">
              <a:off x="9062239" y="615841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9" name="Straight Connector 1098">
              <a:extLst>
                <a:ext uri="{FF2B5EF4-FFF2-40B4-BE49-F238E27FC236}">
                  <a16:creationId xmlns:a16="http://schemas.microsoft.com/office/drawing/2014/main" id="{45A01402-DC20-1A46-9440-8AC309AA1B7E}"/>
                </a:ext>
              </a:extLst>
            </p:cNvPr>
            <p:cNvCxnSpPr/>
            <p:nvPr/>
          </p:nvCxnSpPr>
          <p:spPr bwMode="auto">
            <a:xfrm flipV="1">
              <a:off x="6526445" y="616576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0" name="Straight Connector 1099">
              <a:extLst>
                <a:ext uri="{FF2B5EF4-FFF2-40B4-BE49-F238E27FC236}">
                  <a16:creationId xmlns:a16="http://schemas.microsoft.com/office/drawing/2014/main" id="{667FAABB-B14C-C24F-89BD-7E0C3E2E0C10}"/>
                </a:ext>
              </a:extLst>
            </p:cNvPr>
            <p:cNvCxnSpPr/>
            <p:nvPr/>
          </p:nvCxnSpPr>
          <p:spPr bwMode="auto">
            <a:xfrm flipV="1">
              <a:off x="9355938" y="61621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1" name="Straight Connector 1100">
              <a:extLst>
                <a:ext uri="{FF2B5EF4-FFF2-40B4-BE49-F238E27FC236}">
                  <a16:creationId xmlns:a16="http://schemas.microsoft.com/office/drawing/2014/main" id="{2C4F6101-C563-4349-9FB9-FE72450B5ED9}"/>
                </a:ext>
              </a:extLst>
            </p:cNvPr>
            <p:cNvCxnSpPr/>
            <p:nvPr/>
          </p:nvCxnSpPr>
          <p:spPr bwMode="auto">
            <a:xfrm flipV="1">
              <a:off x="7295313" y="61621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2" name="Straight Connector 1101">
              <a:extLst>
                <a:ext uri="{FF2B5EF4-FFF2-40B4-BE49-F238E27FC236}">
                  <a16:creationId xmlns:a16="http://schemas.microsoft.com/office/drawing/2014/main" id="{EBF45257-1B26-C742-991F-813E3EF9E14B}"/>
                </a:ext>
              </a:extLst>
            </p:cNvPr>
            <p:cNvCxnSpPr/>
            <p:nvPr/>
          </p:nvCxnSpPr>
          <p:spPr bwMode="auto">
            <a:xfrm flipV="1">
              <a:off x="10842457" y="61597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3" name="Straight Connector 1102">
              <a:extLst>
                <a:ext uri="{FF2B5EF4-FFF2-40B4-BE49-F238E27FC236}">
                  <a16:creationId xmlns:a16="http://schemas.microsoft.com/office/drawing/2014/main" id="{B6571DCF-D116-BC46-BB2E-334060BD5EA9}"/>
                </a:ext>
              </a:extLst>
            </p:cNvPr>
            <p:cNvCxnSpPr/>
            <p:nvPr/>
          </p:nvCxnSpPr>
          <p:spPr bwMode="auto">
            <a:xfrm flipV="1">
              <a:off x="11373837" y="616021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4" name="Straight Connector 1103">
              <a:extLst>
                <a:ext uri="{FF2B5EF4-FFF2-40B4-BE49-F238E27FC236}">
                  <a16:creationId xmlns:a16="http://schemas.microsoft.com/office/drawing/2014/main" id="{2644FC9B-0922-B94C-B125-807430439652}"/>
                </a:ext>
              </a:extLst>
            </p:cNvPr>
            <p:cNvCxnSpPr/>
            <p:nvPr/>
          </p:nvCxnSpPr>
          <p:spPr bwMode="auto">
            <a:xfrm flipV="1">
              <a:off x="8004528" y="615841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5" name="Straight Connector 1104">
              <a:extLst>
                <a:ext uri="{FF2B5EF4-FFF2-40B4-BE49-F238E27FC236}">
                  <a16:creationId xmlns:a16="http://schemas.microsoft.com/office/drawing/2014/main" id="{A11D3A7C-D637-C843-871D-20828396F984}"/>
                </a:ext>
              </a:extLst>
            </p:cNvPr>
            <p:cNvCxnSpPr/>
            <p:nvPr/>
          </p:nvCxnSpPr>
          <p:spPr bwMode="auto">
            <a:xfrm flipV="1">
              <a:off x="6798354" y="616576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6" name="Straight Connector 1105">
              <a:extLst>
                <a:ext uri="{FF2B5EF4-FFF2-40B4-BE49-F238E27FC236}">
                  <a16:creationId xmlns:a16="http://schemas.microsoft.com/office/drawing/2014/main" id="{FC8EBA2B-071B-1447-BB70-28A2361AE5A4}"/>
                </a:ext>
              </a:extLst>
            </p:cNvPr>
            <p:cNvCxnSpPr/>
            <p:nvPr/>
          </p:nvCxnSpPr>
          <p:spPr bwMode="auto">
            <a:xfrm flipV="1">
              <a:off x="9603625" y="61621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7" name="Straight Connector 1106">
              <a:extLst>
                <a:ext uri="{FF2B5EF4-FFF2-40B4-BE49-F238E27FC236}">
                  <a16:creationId xmlns:a16="http://schemas.microsoft.com/office/drawing/2014/main" id="{620E0316-16DD-6346-845C-B36333D75396}"/>
                </a:ext>
              </a:extLst>
            </p:cNvPr>
            <p:cNvCxnSpPr/>
            <p:nvPr/>
          </p:nvCxnSpPr>
          <p:spPr bwMode="auto">
            <a:xfrm flipV="1">
              <a:off x="7609614" y="61682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8" name="Straight Connector 1107">
              <a:extLst>
                <a:ext uri="{FF2B5EF4-FFF2-40B4-BE49-F238E27FC236}">
                  <a16:creationId xmlns:a16="http://schemas.microsoft.com/office/drawing/2014/main" id="{65E5B06E-C113-6542-82AA-06775F71125A}"/>
                </a:ext>
              </a:extLst>
            </p:cNvPr>
            <p:cNvCxnSpPr/>
            <p:nvPr/>
          </p:nvCxnSpPr>
          <p:spPr bwMode="auto">
            <a:xfrm flipV="1">
              <a:off x="10514858" y="616576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9" name="Straight Connector 1108">
              <a:extLst>
                <a:ext uri="{FF2B5EF4-FFF2-40B4-BE49-F238E27FC236}">
                  <a16:creationId xmlns:a16="http://schemas.microsoft.com/office/drawing/2014/main" id="{0CD547D0-CC6D-334A-A82A-5BD61A4FA4C9}"/>
                </a:ext>
              </a:extLst>
            </p:cNvPr>
            <p:cNvCxnSpPr/>
            <p:nvPr/>
          </p:nvCxnSpPr>
          <p:spPr bwMode="auto">
            <a:xfrm flipV="1">
              <a:off x="11657858" y="616021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0" name="Straight Connector 1109">
              <a:extLst>
                <a:ext uri="{FF2B5EF4-FFF2-40B4-BE49-F238E27FC236}">
                  <a16:creationId xmlns:a16="http://schemas.microsoft.com/office/drawing/2014/main" id="{F44E7B02-590A-B947-90DA-C90C44EE81B2}"/>
                </a:ext>
              </a:extLst>
            </p:cNvPr>
            <p:cNvCxnSpPr/>
            <p:nvPr/>
          </p:nvCxnSpPr>
          <p:spPr bwMode="auto">
            <a:xfrm flipV="1">
              <a:off x="8270475" y="61575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1" name="Straight Connector 1110">
              <a:extLst>
                <a:ext uri="{FF2B5EF4-FFF2-40B4-BE49-F238E27FC236}">
                  <a16:creationId xmlns:a16="http://schemas.microsoft.com/office/drawing/2014/main" id="{52FC9F0B-32F6-DC44-999D-AF63FAA6D2AF}"/>
                </a:ext>
              </a:extLst>
            </p:cNvPr>
            <p:cNvCxnSpPr/>
            <p:nvPr/>
          </p:nvCxnSpPr>
          <p:spPr bwMode="auto">
            <a:xfrm flipV="1">
              <a:off x="6213075" y="61588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2" name="Straight Connector 1111">
              <a:extLst>
                <a:ext uri="{FF2B5EF4-FFF2-40B4-BE49-F238E27FC236}">
                  <a16:creationId xmlns:a16="http://schemas.microsoft.com/office/drawing/2014/main" id="{D3736978-7FA9-984F-A893-84FA50AF8227}"/>
                </a:ext>
              </a:extLst>
            </p:cNvPr>
            <p:cNvCxnSpPr/>
            <p:nvPr/>
          </p:nvCxnSpPr>
          <p:spPr bwMode="auto">
            <a:xfrm flipV="1">
              <a:off x="8727675" y="616131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3" name="Straight Connector 1112">
              <a:extLst>
                <a:ext uri="{FF2B5EF4-FFF2-40B4-BE49-F238E27FC236}">
                  <a16:creationId xmlns:a16="http://schemas.microsoft.com/office/drawing/2014/main" id="{942734DA-23AF-BA4D-BBB1-B22345C72664}"/>
                </a:ext>
              </a:extLst>
            </p:cNvPr>
            <p:cNvCxnSpPr/>
            <p:nvPr/>
          </p:nvCxnSpPr>
          <p:spPr bwMode="auto">
            <a:xfrm flipV="1">
              <a:off x="6981943" y="616131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4" name="Straight Connector 1113">
              <a:extLst>
                <a:ext uri="{FF2B5EF4-FFF2-40B4-BE49-F238E27FC236}">
                  <a16:creationId xmlns:a16="http://schemas.microsoft.com/office/drawing/2014/main" id="{5F03605F-5CD9-4B41-9FB0-D1F1CB08E0B3}"/>
                </a:ext>
              </a:extLst>
            </p:cNvPr>
            <p:cNvCxnSpPr/>
            <p:nvPr/>
          </p:nvCxnSpPr>
          <p:spPr bwMode="auto">
            <a:xfrm flipV="1">
              <a:off x="9953803" y="61588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5" name="Straight Connector 1114">
              <a:extLst>
                <a:ext uri="{FF2B5EF4-FFF2-40B4-BE49-F238E27FC236}">
                  <a16:creationId xmlns:a16="http://schemas.microsoft.com/office/drawing/2014/main" id="{9FF0A12B-18C0-044B-B0D3-57E8321E45F3}"/>
                </a:ext>
              </a:extLst>
            </p:cNvPr>
            <p:cNvCxnSpPr/>
            <p:nvPr/>
          </p:nvCxnSpPr>
          <p:spPr bwMode="auto">
            <a:xfrm flipV="1">
              <a:off x="11096803" y="615933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6" name="Straight Connector 1115">
              <a:extLst>
                <a:ext uri="{FF2B5EF4-FFF2-40B4-BE49-F238E27FC236}">
                  <a16:creationId xmlns:a16="http://schemas.microsoft.com/office/drawing/2014/main" id="{E22813A6-8C92-C64E-8C91-DD7F3D4E157D}"/>
                </a:ext>
              </a:extLst>
            </p:cNvPr>
            <p:cNvCxnSpPr/>
            <p:nvPr/>
          </p:nvCxnSpPr>
          <p:spPr bwMode="auto">
            <a:xfrm flipV="1">
              <a:off x="9013802" y="61584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7" name="Straight Connector 1116">
              <a:extLst>
                <a:ext uri="{FF2B5EF4-FFF2-40B4-BE49-F238E27FC236}">
                  <a16:creationId xmlns:a16="http://schemas.microsoft.com/office/drawing/2014/main" id="{EACBE694-31B5-D146-B12B-B35902DB5E5F}"/>
                </a:ext>
              </a:extLst>
            </p:cNvPr>
            <p:cNvCxnSpPr/>
            <p:nvPr/>
          </p:nvCxnSpPr>
          <p:spPr bwMode="auto">
            <a:xfrm flipV="1">
              <a:off x="6478008" y="61657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8" name="Straight Connector 1117">
              <a:extLst>
                <a:ext uri="{FF2B5EF4-FFF2-40B4-BE49-F238E27FC236}">
                  <a16:creationId xmlns:a16="http://schemas.microsoft.com/office/drawing/2014/main" id="{5A27BED9-D7E9-A149-8114-FEC1F42CE276}"/>
                </a:ext>
              </a:extLst>
            </p:cNvPr>
            <p:cNvCxnSpPr/>
            <p:nvPr/>
          </p:nvCxnSpPr>
          <p:spPr bwMode="auto">
            <a:xfrm flipV="1">
              <a:off x="9307501" y="61621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9" name="Straight Connector 1118">
              <a:extLst>
                <a:ext uri="{FF2B5EF4-FFF2-40B4-BE49-F238E27FC236}">
                  <a16:creationId xmlns:a16="http://schemas.microsoft.com/office/drawing/2014/main" id="{1D8291A1-B0AF-E147-A388-52F8D9437DF1}"/>
                </a:ext>
              </a:extLst>
            </p:cNvPr>
            <p:cNvCxnSpPr/>
            <p:nvPr/>
          </p:nvCxnSpPr>
          <p:spPr bwMode="auto">
            <a:xfrm flipV="1">
              <a:off x="7246876" y="61621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0" name="Straight Connector 1119">
              <a:extLst>
                <a:ext uri="{FF2B5EF4-FFF2-40B4-BE49-F238E27FC236}">
                  <a16:creationId xmlns:a16="http://schemas.microsoft.com/office/drawing/2014/main" id="{623CD7B7-F4A1-2248-9A84-9892B449E5C4}"/>
                </a:ext>
              </a:extLst>
            </p:cNvPr>
            <p:cNvCxnSpPr/>
            <p:nvPr/>
          </p:nvCxnSpPr>
          <p:spPr bwMode="auto">
            <a:xfrm flipV="1">
              <a:off x="10794020" y="615970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1" name="Straight Connector 1120">
              <a:extLst>
                <a:ext uri="{FF2B5EF4-FFF2-40B4-BE49-F238E27FC236}">
                  <a16:creationId xmlns:a16="http://schemas.microsoft.com/office/drawing/2014/main" id="{19133096-4B60-EA41-A707-864FE5013153}"/>
                </a:ext>
              </a:extLst>
            </p:cNvPr>
            <p:cNvCxnSpPr/>
            <p:nvPr/>
          </p:nvCxnSpPr>
          <p:spPr bwMode="auto">
            <a:xfrm flipV="1">
              <a:off x="11325400" y="616021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2" name="Straight Connector 1121">
              <a:extLst>
                <a:ext uri="{FF2B5EF4-FFF2-40B4-BE49-F238E27FC236}">
                  <a16:creationId xmlns:a16="http://schemas.microsoft.com/office/drawing/2014/main" id="{BF80B325-BC53-6840-A2DA-1BD02F042DF1}"/>
                </a:ext>
              </a:extLst>
            </p:cNvPr>
            <p:cNvCxnSpPr/>
            <p:nvPr/>
          </p:nvCxnSpPr>
          <p:spPr bwMode="auto">
            <a:xfrm flipV="1">
              <a:off x="7956091" y="61584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3" name="Straight Connector 1122">
              <a:extLst>
                <a:ext uri="{FF2B5EF4-FFF2-40B4-BE49-F238E27FC236}">
                  <a16:creationId xmlns:a16="http://schemas.microsoft.com/office/drawing/2014/main" id="{0170215B-8273-5E44-AE36-A2BD309DA7CC}"/>
                </a:ext>
              </a:extLst>
            </p:cNvPr>
            <p:cNvCxnSpPr/>
            <p:nvPr/>
          </p:nvCxnSpPr>
          <p:spPr bwMode="auto">
            <a:xfrm flipV="1">
              <a:off x="6749917" y="61657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4" name="Straight Connector 1123">
              <a:extLst>
                <a:ext uri="{FF2B5EF4-FFF2-40B4-BE49-F238E27FC236}">
                  <a16:creationId xmlns:a16="http://schemas.microsoft.com/office/drawing/2014/main" id="{4709841E-52FE-4D4E-97C8-524CDEE64CA2}"/>
                </a:ext>
              </a:extLst>
            </p:cNvPr>
            <p:cNvCxnSpPr/>
            <p:nvPr/>
          </p:nvCxnSpPr>
          <p:spPr bwMode="auto">
            <a:xfrm flipV="1">
              <a:off x="9555188" y="61621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5" name="Straight Connector 1124">
              <a:extLst>
                <a:ext uri="{FF2B5EF4-FFF2-40B4-BE49-F238E27FC236}">
                  <a16:creationId xmlns:a16="http://schemas.microsoft.com/office/drawing/2014/main" id="{777038CB-5EF8-7C42-B8C6-DD1270AB6DC4}"/>
                </a:ext>
              </a:extLst>
            </p:cNvPr>
            <p:cNvCxnSpPr/>
            <p:nvPr/>
          </p:nvCxnSpPr>
          <p:spPr bwMode="auto">
            <a:xfrm flipV="1">
              <a:off x="7561177" y="61682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6" name="Straight Connector 1125">
              <a:extLst>
                <a:ext uri="{FF2B5EF4-FFF2-40B4-BE49-F238E27FC236}">
                  <a16:creationId xmlns:a16="http://schemas.microsoft.com/office/drawing/2014/main" id="{9F98C1A5-9E9A-7647-A246-9148892B59F5}"/>
                </a:ext>
              </a:extLst>
            </p:cNvPr>
            <p:cNvCxnSpPr/>
            <p:nvPr/>
          </p:nvCxnSpPr>
          <p:spPr bwMode="auto">
            <a:xfrm flipV="1">
              <a:off x="10466421" y="61657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7" name="Straight Connector 1126">
              <a:extLst>
                <a:ext uri="{FF2B5EF4-FFF2-40B4-BE49-F238E27FC236}">
                  <a16:creationId xmlns:a16="http://schemas.microsoft.com/office/drawing/2014/main" id="{041FC505-C437-7746-954F-209F9C612B68}"/>
                </a:ext>
              </a:extLst>
            </p:cNvPr>
            <p:cNvCxnSpPr/>
            <p:nvPr/>
          </p:nvCxnSpPr>
          <p:spPr bwMode="auto">
            <a:xfrm flipV="1">
              <a:off x="11609421" y="616021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8" name="Straight Connector 1127">
              <a:extLst>
                <a:ext uri="{FF2B5EF4-FFF2-40B4-BE49-F238E27FC236}">
                  <a16:creationId xmlns:a16="http://schemas.microsoft.com/office/drawing/2014/main" id="{940E2343-A428-6A45-A590-CF1CED2643DF}"/>
                </a:ext>
              </a:extLst>
            </p:cNvPr>
            <p:cNvCxnSpPr/>
            <p:nvPr/>
          </p:nvCxnSpPr>
          <p:spPr bwMode="auto">
            <a:xfrm flipV="1">
              <a:off x="8494536" y="615753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9" name="Straight Connector 1128">
              <a:extLst>
                <a:ext uri="{FF2B5EF4-FFF2-40B4-BE49-F238E27FC236}">
                  <a16:creationId xmlns:a16="http://schemas.microsoft.com/office/drawing/2014/main" id="{6D867464-1F2A-244E-A659-37FFE58AB968}"/>
                </a:ext>
              </a:extLst>
            </p:cNvPr>
            <p:cNvCxnSpPr/>
            <p:nvPr/>
          </p:nvCxnSpPr>
          <p:spPr bwMode="auto">
            <a:xfrm flipV="1">
              <a:off x="6437136" y="61588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0" name="Straight Connector 1129">
              <a:extLst>
                <a:ext uri="{FF2B5EF4-FFF2-40B4-BE49-F238E27FC236}">
                  <a16:creationId xmlns:a16="http://schemas.microsoft.com/office/drawing/2014/main" id="{26E132E0-03A1-E54C-9788-12953669671D}"/>
                </a:ext>
              </a:extLst>
            </p:cNvPr>
            <p:cNvCxnSpPr/>
            <p:nvPr/>
          </p:nvCxnSpPr>
          <p:spPr bwMode="auto">
            <a:xfrm flipV="1">
              <a:off x="8951736" y="61613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1" name="Straight Connector 1130">
              <a:extLst>
                <a:ext uri="{FF2B5EF4-FFF2-40B4-BE49-F238E27FC236}">
                  <a16:creationId xmlns:a16="http://schemas.microsoft.com/office/drawing/2014/main" id="{D155A473-E37B-FB4B-8DE1-0592959097FD}"/>
                </a:ext>
              </a:extLst>
            </p:cNvPr>
            <p:cNvCxnSpPr/>
            <p:nvPr/>
          </p:nvCxnSpPr>
          <p:spPr bwMode="auto">
            <a:xfrm flipV="1">
              <a:off x="7206004" y="61613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2" name="Straight Connector 1131">
              <a:extLst>
                <a:ext uri="{FF2B5EF4-FFF2-40B4-BE49-F238E27FC236}">
                  <a16:creationId xmlns:a16="http://schemas.microsoft.com/office/drawing/2014/main" id="{0B3B11DF-B8CC-5547-A38C-F4D936349AB5}"/>
                </a:ext>
              </a:extLst>
            </p:cNvPr>
            <p:cNvCxnSpPr/>
            <p:nvPr/>
          </p:nvCxnSpPr>
          <p:spPr bwMode="auto">
            <a:xfrm flipV="1">
              <a:off x="10177864" y="61588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3" name="Straight Connector 1132">
              <a:extLst>
                <a:ext uri="{FF2B5EF4-FFF2-40B4-BE49-F238E27FC236}">
                  <a16:creationId xmlns:a16="http://schemas.microsoft.com/office/drawing/2014/main" id="{45B3022C-8DFC-CD48-A150-134D7470F6A6}"/>
                </a:ext>
              </a:extLst>
            </p:cNvPr>
            <p:cNvCxnSpPr/>
            <p:nvPr/>
          </p:nvCxnSpPr>
          <p:spPr bwMode="auto">
            <a:xfrm flipV="1">
              <a:off x="11320864" y="61593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4" name="Straight Connector 1133">
              <a:extLst>
                <a:ext uri="{FF2B5EF4-FFF2-40B4-BE49-F238E27FC236}">
                  <a16:creationId xmlns:a16="http://schemas.microsoft.com/office/drawing/2014/main" id="{85AB460E-C1CD-614E-8E53-0C07B4A1AD5F}"/>
                </a:ext>
              </a:extLst>
            </p:cNvPr>
            <p:cNvCxnSpPr/>
            <p:nvPr/>
          </p:nvCxnSpPr>
          <p:spPr bwMode="auto">
            <a:xfrm flipV="1">
              <a:off x="9237863" y="61584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5" name="Straight Connector 1134">
              <a:extLst>
                <a:ext uri="{FF2B5EF4-FFF2-40B4-BE49-F238E27FC236}">
                  <a16:creationId xmlns:a16="http://schemas.microsoft.com/office/drawing/2014/main" id="{36E65453-6CD1-9249-9019-8743390E2384}"/>
                </a:ext>
              </a:extLst>
            </p:cNvPr>
            <p:cNvCxnSpPr/>
            <p:nvPr/>
          </p:nvCxnSpPr>
          <p:spPr bwMode="auto">
            <a:xfrm flipV="1">
              <a:off x="6702069"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6" name="Straight Connector 1135">
              <a:extLst>
                <a:ext uri="{FF2B5EF4-FFF2-40B4-BE49-F238E27FC236}">
                  <a16:creationId xmlns:a16="http://schemas.microsoft.com/office/drawing/2014/main" id="{DB01CD98-7AB6-9F46-9D9E-958BDFA619F8}"/>
                </a:ext>
              </a:extLst>
            </p:cNvPr>
            <p:cNvCxnSpPr/>
            <p:nvPr/>
          </p:nvCxnSpPr>
          <p:spPr bwMode="auto">
            <a:xfrm flipV="1">
              <a:off x="9531562"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7" name="Straight Connector 1136">
              <a:extLst>
                <a:ext uri="{FF2B5EF4-FFF2-40B4-BE49-F238E27FC236}">
                  <a16:creationId xmlns:a16="http://schemas.microsoft.com/office/drawing/2014/main" id="{F981B8FD-CC75-6F40-B205-1C5EB9C2702B}"/>
                </a:ext>
              </a:extLst>
            </p:cNvPr>
            <p:cNvCxnSpPr/>
            <p:nvPr/>
          </p:nvCxnSpPr>
          <p:spPr bwMode="auto">
            <a:xfrm flipV="1">
              <a:off x="7470937"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8" name="Straight Connector 1137">
              <a:extLst>
                <a:ext uri="{FF2B5EF4-FFF2-40B4-BE49-F238E27FC236}">
                  <a16:creationId xmlns:a16="http://schemas.microsoft.com/office/drawing/2014/main" id="{014AC06E-00C1-5948-B125-BE4C8E271EA9}"/>
                </a:ext>
              </a:extLst>
            </p:cNvPr>
            <p:cNvCxnSpPr/>
            <p:nvPr/>
          </p:nvCxnSpPr>
          <p:spPr bwMode="auto">
            <a:xfrm flipV="1">
              <a:off x="11018081" y="61597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9" name="Straight Connector 1138">
              <a:extLst>
                <a:ext uri="{FF2B5EF4-FFF2-40B4-BE49-F238E27FC236}">
                  <a16:creationId xmlns:a16="http://schemas.microsoft.com/office/drawing/2014/main" id="{D73B9DA8-DF83-B143-8E91-22B754978CDA}"/>
                </a:ext>
              </a:extLst>
            </p:cNvPr>
            <p:cNvCxnSpPr/>
            <p:nvPr/>
          </p:nvCxnSpPr>
          <p:spPr bwMode="auto">
            <a:xfrm flipV="1">
              <a:off x="11549461" y="61602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0" name="Straight Connector 1139">
              <a:extLst>
                <a:ext uri="{FF2B5EF4-FFF2-40B4-BE49-F238E27FC236}">
                  <a16:creationId xmlns:a16="http://schemas.microsoft.com/office/drawing/2014/main" id="{6F1EFFD0-0903-BF40-BCC8-F0F13A7AD46C}"/>
                </a:ext>
              </a:extLst>
            </p:cNvPr>
            <p:cNvCxnSpPr/>
            <p:nvPr/>
          </p:nvCxnSpPr>
          <p:spPr bwMode="auto">
            <a:xfrm flipV="1">
              <a:off x="8180152" y="61584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1" name="Straight Connector 1140">
              <a:extLst>
                <a:ext uri="{FF2B5EF4-FFF2-40B4-BE49-F238E27FC236}">
                  <a16:creationId xmlns:a16="http://schemas.microsoft.com/office/drawing/2014/main" id="{3130C960-3807-0C42-854C-7F9C07B1E232}"/>
                </a:ext>
              </a:extLst>
            </p:cNvPr>
            <p:cNvCxnSpPr/>
            <p:nvPr/>
          </p:nvCxnSpPr>
          <p:spPr bwMode="auto">
            <a:xfrm flipV="1">
              <a:off x="6973978"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2" name="Straight Connector 1141">
              <a:extLst>
                <a:ext uri="{FF2B5EF4-FFF2-40B4-BE49-F238E27FC236}">
                  <a16:creationId xmlns:a16="http://schemas.microsoft.com/office/drawing/2014/main" id="{7D292C69-8C46-7747-A630-E191E95EF89C}"/>
                </a:ext>
              </a:extLst>
            </p:cNvPr>
            <p:cNvCxnSpPr/>
            <p:nvPr/>
          </p:nvCxnSpPr>
          <p:spPr bwMode="auto">
            <a:xfrm flipV="1">
              <a:off x="9779249"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3" name="Straight Connector 1142">
              <a:extLst>
                <a:ext uri="{FF2B5EF4-FFF2-40B4-BE49-F238E27FC236}">
                  <a16:creationId xmlns:a16="http://schemas.microsoft.com/office/drawing/2014/main" id="{10F0BA6C-B2FE-E74E-8F28-007DFA6354B7}"/>
                </a:ext>
              </a:extLst>
            </p:cNvPr>
            <p:cNvCxnSpPr/>
            <p:nvPr/>
          </p:nvCxnSpPr>
          <p:spPr bwMode="auto">
            <a:xfrm flipV="1">
              <a:off x="7785238" y="616824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4" name="Straight Connector 1143">
              <a:extLst>
                <a:ext uri="{FF2B5EF4-FFF2-40B4-BE49-F238E27FC236}">
                  <a16:creationId xmlns:a16="http://schemas.microsoft.com/office/drawing/2014/main" id="{F83D2178-988B-0246-9875-41D6B042F4D3}"/>
                </a:ext>
              </a:extLst>
            </p:cNvPr>
            <p:cNvCxnSpPr/>
            <p:nvPr/>
          </p:nvCxnSpPr>
          <p:spPr bwMode="auto">
            <a:xfrm flipV="1">
              <a:off x="10690482"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5" name="Straight Connector 1144">
              <a:extLst>
                <a:ext uri="{FF2B5EF4-FFF2-40B4-BE49-F238E27FC236}">
                  <a16:creationId xmlns:a16="http://schemas.microsoft.com/office/drawing/2014/main" id="{124EF544-3F75-654E-8C6A-B9EFEA643CE3}"/>
                </a:ext>
              </a:extLst>
            </p:cNvPr>
            <p:cNvCxnSpPr/>
            <p:nvPr/>
          </p:nvCxnSpPr>
          <p:spPr bwMode="auto">
            <a:xfrm flipV="1">
              <a:off x="11833482" y="61602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6" name="Straight Connector 1145">
              <a:extLst>
                <a:ext uri="{FF2B5EF4-FFF2-40B4-BE49-F238E27FC236}">
                  <a16:creationId xmlns:a16="http://schemas.microsoft.com/office/drawing/2014/main" id="{21E062D2-7096-4641-8C7D-D59B8FBAD674}"/>
                </a:ext>
              </a:extLst>
            </p:cNvPr>
            <p:cNvCxnSpPr/>
            <p:nvPr/>
          </p:nvCxnSpPr>
          <p:spPr bwMode="auto">
            <a:xfrm flipV="1">
              <a:off x="8179639" y="613936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7" name="Straight Connector 1146">
              <a:extLst>
                <a:ext uri="{FF2B5EF4-FFF2-40B4-BE49-F238E27FC236}">
                  <a16:creationId xmlns:a16="http://schemas.microsoft.com/office/drawing/2014/main" id="{566A97B6-03E2-7D46-8495-C4ED7B6556F3}"/>
                </a:ext>
              </a:extLst>
            </p:cNvPr>
            <p:cNvCxnSpPr/>
            <p:nvPr/>
          </p:nvCxnSpPr>
          <p:spPr bwMode="auto">
            <a:xfrm flipV="1">
              <a:off x="6122239" y="614065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8" name="Straight Connector 1147">
              <a:extLst>
                <a:ext uri="{FF2B5EF4-FFF2-40B4-BE49-F238E27FC236}">
                  <a16:creationId xmlns:a16="http://schemas.microsoft.com/office/drawing/2014/main" id="{EE1D281D-2111-934D-9441-7E8E4CD7784B}"/>
                </a:ext>
              </a:extLst>
            </p:cNvPr>
            <p:cNvCxnSpPr/>
            <p:nvPr/>
          </p:nvCxnSpPr>
          <p:spPr bwMode="auto">
            <a:xfrm flipV="1">
              <a:off x="8636839" y="614314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9" name="Straight Connector 1148">
              <a:extLst>
                <a:ext uri="{FF2B5EF4-FFF2-40B4-BE49-F238E27FC236}">
                  <a16:creationId xmlns:a16="http://schemas.microsoft.com/office/drawing/2014/main" id="{42505E1B-1CEE-0F46-A11A-7A368386A45D}"/>
                </a:ext>
              </a:extLst>
            </p:cNvPr>
            <p:cNvCxnSpPr/>
            <p:nvPr/>
          </p:nvCxnSpPr>
          <p:spPr bwMode="auto">
            <a:xfrm flipV="1">
              <a:off x="6891107" y="614314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0" name="Straight Connector 1149">
              <a:extLst>
                <a:ext uri="{FF2B5EF4-FFF2-40B4-BE49-F238E27FC236}">
                  <a16:creationId xmlns:a16="http://schemas.microsoft.com/office/drawing/2014/main" id="{492EF048-6050-6646-A84D-30AE430F2CC2}"/>
                </a:ext>
              </a:extLst>
            </p:cNvPr>
            <p:cNvCxnSpPr/>
            <p:nvPr/>
          </p:nvCxnSpPr>
          <p:spPr bwMode="auto">
            <a:xfrm flipV="1">
              <a:off x="9862967" y="614065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1" name="Straight Connector 1150">
              <a:extLst>
                <a:ext uri="{FF2B5EF4-FFF2-40B4-BE49-F238E27FC236}">
                  <a16:creationId xmlns:a16="http://schemas.microsoft.com/office/drawing/2014/main" id="{212AE4EB-BA34-E149-9722-AC395B4A0EBC}"/>
                </a:ext>
              </a:extLst>
            </p:cNvPr>
            <p:cNvCxnSpPr/>
            <p:nvPr/>
          </p:nvCxnSpPr>
          <p:spPr bwMode="auto">
            <a:xfrm flipV="1">
              <a:off x="11005967" y="614116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2" name="Straight Connector 1151">
              <a:extLst>
                <a:ext uri="{FF2B5EF4-FFF2-40B4-BE49-F238E27FC236}">
                  <a16:creationId xmlns:a16="http://schemas.microsoft.com/office/drawing/2014/main" id="{BDD9E3A5-519E-6E4B-996B-F59A16B16D41}"/>
                </a:ext>
              </a:extLst>
            </p:cNvPr>
            <p:cNvCxnSpPr/>
            <p:nvPr/>
          </p:nvCxnSpPr>
          <p:spPr bwMode="auto">
            <a:xfrm flipV="1">
              <a:off x="8922966" y="614023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3" name="Straight Connector 1152">
              <a:extLst>
                <a:ext uri="{FF2B5EF4-FFF2-40B4-BE49-F238E27FC236}">
                  <a16:creationId xmlns:a16="http://schemas.microsoft.com/office/drawing/2014/main" id="{2D03EFE9-253A-0647-AFFB-DB790AF09CB9}"/>
                </a:ext>
              </a:extLst>
            </p:cNvPr>
            <p:cNvCxnSpPr/>
            <p:nvPr/>
          </p:nvCxnSpPr>
          <p:spPr bwMode="auto">
            <a:xfrm flipV="1">
              <a:off x="6387172" y="61475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4" name="Straight Connector 1153">
              <a:extLst>
                <a:ext uri="{FF2B5EF4-FFF2-40B4-BE49-F238E27FC236}">
                  <a16:creationId xmlns:a16="http://schemas.microsoft.com/office/drawing/2014/main" id="{7F8F0E88-4BBB-2F4F-A74B-DB7D8EF2C456}"/>
                </a:ext>
              </a:extLst>
            </p:cNvPr>
            <p:cNvCxnSpPr/>
            <p:nvPr/>
          </p:nvCxnSpPr>
          <p:spPr bwMode="auto">
            <a:xfrm flipV="1">
              <a:off x="9216665" y="61440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5" name="Straight Connector 1154">
              <a:extLst>
                <a:ext uri="{FF2B5EF4-FFF2-40B4-BE49-F238E27FC236}">
                  <a16:creationId xmlns:a16="http://schemas.microsoft.com/office/drawing/2014/main" id="{25F559DA-81F3-D440-B16E-2CCD9E0296A3}"/>
                </a:ext>
              </a:extLst>
            </p:cNvPr>
            <p:cNvCxnSpPr/>
            <p:nvPr/>
          </p:nvCxnSpPr>
          <p:spPr bwMode="auto">
            <a:xfrm flipV="1">
              <a:off x="7156040" y="61440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6" name="Straight Connector 1155">
              <a:extLst>
                <a:ext uri="{FF2B5EF4-FFF2-40B4-BE49-F238E27FC236}">
                  <a16:creationId xmlns:a16="http://schemas.microsoft.com/office/drawing/2014/main" id="{49342541-2F02-9E43-B115-347C6C9C567A}"/>
                </a:ext>
              </a:extLst>
            </p:cNvPr>
            <p:cNvCxnSpPr/>
            <p:nvPr/>
          </p:nvCxnSpPr>
          <p:spPr bwMode="auto">
            <a:xfrm flipV="1">
              <a:off x="10703184" y="61415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7" name="Straight Connector 1156">
              <a:extLst>
                <a:ext uri="{FF2B5EF4-FFF2-40B4-BE49-F238E27FC236}">
                  <a16:creationId xmlns:a16="http://schemas.microsoft.com/office/drawing/2014/main" id="{653A1324-E239-8948-B4C4-1B97BE512644}"/>
                </a:ext>
              </a:extLst>
            </p:cNvPr>
            <p:cNvCxnSpPr/>
            <p:nvPr/>
          </p:nvCxnSpPr>
          <p:spPr bwMode="auto">
            <a:xfrm flipV="1">
              <a:off x="11234564" y="61420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8" name="Straight Connector 1157">
              <a:extLst>
                <a:ext uri="{FF2B5EF4-FFF2-40B4-BE49-F238E27FC236}">
                  <a16:creationId xmlns:a16="http://schemas.microsoft.com/office/drawing/2014/main" id="{76D0629C-EBB8-2844-BC58-953DC31FA57D}"/>
                </a:ext>
              </a:extLst>
            </p:cNvPr>
            <p:cNvCxnSpPr/>
            <p:nvPr/>
          </p:nvCxnSpPr>
          <p:spPr bwMode="auto">
            <a:xfrm flipV="1">
              <a:off x="7865255" y="614023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9" name="Straight Connector 1158">
              <a:extLst>
                <a:ext uri="{FF2B5EF4-FFF2-40B4-BE49-F238E27FC236}">
                  <a16:creationId xmlns:a16="http://schemas.microsoft.com/office/drawing/2014/main" id="{772452E9-CAED-1649-81DC-027126696FF0}"/>
                </a:ext>
              </a:extLst>
            </p:cNvPr>
            <p:cNvCxnSpPr/>
            <p:nvPr/>
          </p:nvCxnSpPr>
          <p:spPr bwMode="auto">
            <a:xfrm flipV="1">
              <a:off x="6659081" y="61475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0" name="Straight Connector 1159">
              <a:extLst>
                <a:ext uri="{FF2B5EF4-FFF2-40B4-BE49-F238E27FC236}">
                  <a16:creationId xmlns:a16="http://schemas.microsoft.com/office/drawing/2014/main" id="{D2F39831-6243-C948-B8D4-C7823123D349}"/>
                </a:ext>
              </a:extLst>
            </p:cNvPr>
            <p:cNvCxnSpPr/>
            <p:nvPr/>
          </p:nvCxnSpPr>
          <p:spPr bwMode="auto">
            <a:xfrm flipV="1">
              <a:off x="9464352" y="61440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1" name="Straight Connector 1160">
              <a:extLst>
                <a:ext uri="{FF2B5EF4-FFF2-40B4-BE49-F238E27FC236}">
                  <a16:creationId xmlns:a16="http://schemas.microsoft.com/office/drawing/2014/main" id="{895DED9A-579F-F847-945D-3775DB1093EE}"/>
                </a:ext>
              </a:extLst>
            </p:cNvPr>
            <p:cNvCxnSpPr/>
            <p:nvPr/>
          </p:nvCxnSpPr>
          <p:spPr bwMode="auto">
            <a:xfrm flipV="1">
              <a:off x="7470341" y="61500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2" name="Straight Connector 1161">
              <a:extLst>
                <a:ext uri="{FF2B5EF4-FFF2-40B4-BE49-F238E27FC236}">
                  <a16:creationId xmlns:a16="http://schemas.microsoft.com/office/drawing/2014/main" id="{AC05A3A9-B090-2E44-A55C-6D5E25BE04C3}"/>
                </a:ext>
              </a:extLst>
            </p:cNvPr>
            <p:cNvCxnSpPr/>
            <p:nvPr/>
          </p:nvCxnSpPr>
          <p:spPr bwMode="auto">
            <a:xfrm flipV="1">
              <a:off x="10375585" y="61475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3" name="Straight Connector 1162">
              <a:extLst>
                <a:ext uri="{FF2B5EF4-FFF2-40B4-BE49-F238E27FC236}">
                  <a16:creationId xmlns:a16="http://schemas.microsoft.com/office/drawing/2014/main" id="{8E9F78E3-C1FC-AE41-BCC6-94875096F9FC}"/>
                </a:ext>
              </a:extLst>
            </p:cNvPr>
            <p:cNvCxnSpPr/>
            <p:nvPr/>
          </p:nvCxnSpPr>
          <p:spPr bwMode="auto">
            <a:xfrm flipV="1">
              <a:off x="11518585" y="61420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4" name="Straight Connector 1163">
              <a:extLst>
                <a:ext uri="{FF2B5EF4-FFF2-40B4-BE49-F238E27FC236}">
                  <a16:creationId xmlns:a16="http://schemas.microsoft.com/office/drawing/2014/main" id="{C2BA2B6A-2930-C44A-8726-6816558562A6}"/>
                </a:ext>
              </a:extLst>
            </p:cNvPr>
            <p:cNvCxnSpPr/>
            <p:nvPr/>
          </p:nvCxnSpPr>
          <p:spPr bwMode="auto">
            <a:xfrm flipV="1">
              <a:off x="8052461" y="616964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5" name="Straight Connector 1164">
              <a:extLst>
                <a:ext uri="{FF2B5EF4-FFF2-40B4-BE49-F238E27FC236}">
                  <a16:creationId xmlns:a16="http://schemas.microsoft.com/office/drawing/2014/main" id="{309909EE-14D6-D449-B988-8F797298A666}"/>
                </a:ext>
              </a:extLst>
            </p:cNvPr>
            <p:cNvCxnSpPr/>
            <p:nvPr/>
          </p:nvCxnSpPr>
          <p:spPr bwMode="auto">
            <a:xfrm flipV="1">
              <a:off x="5995061" y="617093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6" name="Straight Connector 1165">
              <a:extLst>
                <a:ext uri="{FF2B5EF4-FFF2-40B4-BE49-F238E27FC236}">
                  <a16:creationId xmlns:a16="http://schemas.microsoft.com/office/drawing/2014/main" id="{946B29D3-D730-C543-A569-C23A62EF6AA5}"/>
                </a:ext>
              </a:extLst>
            </p:cNvPr>
            <p:cNvCxnSpPr/>
            <p:nvPr/>
          </p:nvCxnSpPr>
          <p:spPr bwMode="auto">
            <a:xfrm flipV="1">
              <a:off x="8509661" y="617342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7" name="Straight Connector 1166">
              <a:extLst>
                <a:ext uri="{FF2B5EF4-FFF2-40B4-BE49-F238E27FC236}">
                  <a16:creationId xmlns:a16="http://schemas.microsoft.com/office/drawing/2014/main" id="{1D01E169-1252-9447-8EBE-4454D252879F}"/>
                </a:ext>
              </a:extLst>
            </p:cNvPr>
            <p:cNvCxnSpPr/>
            <p:nvPr/>
          </p:nvCxnSpPr>
          <p:spPr bwMode="auto">
            <a:xfrm flipV="1">
              <a:off x="6763929" y="617342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8" name="Straight Connector 1167">
              <a:extLst>
                <a:ext uri="{FF2B5EF4-FFF2-40B4-BE49-F238E27FC236}">
                  <a16:creationId xmlns:a16="http://schemas.microsoft.com/office/drawing/2014/main" id="{792ACCAC-E0BC-AF4E-AF65-CD1786FC7FB4}"/>
                </a:ext>
              </a:extLst>
            </p:cNvPr>
            <p:cNvCxnSpPr/>
            <p:nvPr/>
          </p:nvCxnSpPr>
          <p:spPr bwMode="auto">
            <a:xfrm flipV="1">
              <a:off x="9735789" y="617093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9" name="Straight Connector 1168">
              <a:extLst>
                <a:ext uri="{FF2B5EF4-FFF2-40B4-BE49-F238E27FC236}">
                  <a16:creationId xmlns:a16="http://schemas.microsoft.com/office/drawing/2014/main" id="{906208A2-2B0C-5346-BE25-E8C62EC7485D}"/>
                </a:ext>
              </a:extLst>
            </p:cNvPr>
            <p:cNvCxnSpPr/>
            <p:nvPr/>
          </p:nvCxnSpPr>
          <p:spPr bwMode="auto">
            <a:xfrm flipV="1">
              <a:off x="10878789" y="61714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0" name="Straight Connector 1169">
              <a:extLst>
                <a:ext uri="{FF2B5EF4-FFF2-40B4-BE49-F238E27FC236}">
                  <a16:creationId xmlns:a16="http://schemas.microsoft.com/office/drawing/2014/main" id="{5F8E4179-1AF1-FD4E-A027-509A9D9DFC3F}"/>
                </a:ext>
              </a:extLst>
            </p:cNvPr>
            <p:cNvCxnSpPr/>
            <p:nvPr/>
          </p:nvCxnSpPr>
          <p:spPr bwMode="auto">
            <a:xfrm flipV="1">
              <a:off x="8795788" y="617051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1" name="Straight Connector 1170">
              <a:extLst>
                <a:ext uri="{FF2B5EF4-FFF2-40B4-BE49-F238E27FC236}">
                  <a16:creationId xmlns:a16="http://schemas.microsoft.com/office/drawing/2014/main" id="{D11B4E39-63F9-F342-BDB2-BDB0ED4586F1}"/>
                </a:ext>
              </a:extLst>
            </p:cNvPr>
            <p:cNvCxnSpPr/>
            <p:nvPr/>
          </p:nvCxnSpPr>
          <p:spPr bwMode="auto">
            <a:xfrm flipV="1">
              <a:off x="6259994" y="61778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2" name="Straight Connector 1171">
              <a:extLst>
                <a:ext uri="{FF2B5EF4-FFF2-40B4-BE49-F238E27FC236}">
                  <a16:creationId xmlns:a16="http://schemas.microsoft.com/office/drawing/2014/main" id="{CDE35D03-1CAF-3543-89B8-64DF771E5BFA}"/>
                </a:ext>
              </a:extLst>
            </p:cNvPr>
            <p:cNvCxnSpPr/>
            <p:nvPr/>
          </p:nvCxnSpPr>
          <p:spPr bwMode="auto">
            <a:xfrm flipV="1">
              <a:off x="9089487" y="617430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3" name="Straight Connector 1172">
              <a:extLst>
                <a:ext uri="{FF2B5EF4-FFF2-40B4-BE49-F238E27FC236}">
                  <a16:creationId xmlns:a16="http://schemas.microsoft.com/office/drawing/2014/main" id="{BB8A540D-67A2-E646-8714-933DEB4DA894}"/>
                </a:ext>
              </a:extLst>
            </p:cNvPr>
            <p:cNvCxnSpPr/>
            <p:nvPr/>
          </p:nvCxnSpPr>
          <p:spPr bwMode="auto">
            <a:xfrm flipV="1">
              <a:off x="7028862" y="617430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4" name="Straight Connector 1173">
              <a:extLst>
                <a:ext uri="{FF2B5EF4-FFF2-40B4-BE49-F238E27FC236}">
                  <a16:creationId xmlns:a16="http://schemas.microsoft.com/office/drawing/2014/main" id="{7FDCD2FC-B6C7-9548-AF45-23C21AB1B22F}"/>
                </a:ext>
              </a:extLst>
            </p:cNvPr>
            <p:cNvCxnSpPr/>
            <p:nvPr/>
          </p:nvCxnSpPr>
          <p:spPr bwMode="auto">
            <a:xfrm flipV="1">
              <a:off x="10576006" y="61718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5" name="Straight Connector 1174">
              <a:extLst>
                <a:ext uri="{FF2B5EF4-FFF2-40B4-BE49-F238E27FC236}">
                  <a16:creationId xmlns:a16="http://schemas.microsoft.com/office/drawing/2014/main" id="{D99B60AB-2048-9349-987D-8F212645DD4C}"/>
                </a:ext>
              </a:extLst>
            </p:cNvPr>
            <p:cNvCxnSpPr/>
            <p:nvPr/>
          </p:nvCxnSpPr>
          <p:spPr bwMode="auto">
            <a:xfrm flipV="1">
              <a:off x="11107386" y="61723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6" name="Straight Connector 1175">
              <a:extLst>
                <a:ext uri="{FF2B5EF4-FFF2-40B4-BE49-F238E27FC236}">
                  <a16:creationId xmlns:a16="http://schemas.microsoft.com/office/drawing/2014/main" id="{134ECCB1-C728-C745-B92B-3D4F66DDEBDD}"/>
                </a:ext>
              </a:extLst>
            </p:cNvPr>
            <p:cNvCxnSpPr/>
            <p:nvPr/>
          </p:nvCxnSpPr>
          <p:spPr bwMode="auto">
            <a:xfrm flipV="1">
              <a:off x="7738077" y="617051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7" name="Straight Connector 1176">
              <a:extLst>
                <a:ext uri="{FF2B5EF4-FFF2-40B4-BE49-F238E27FC236}">
                  <a16:creationId xmlns:a16="http://schemas.microsoft.com/office/drawing/2014/main" id="{8884C52B-5D28-F848-8904-7515E6A0D07A}"/>
                </a:ext>
              </a:extLst>
            </p:cNvPr>
            <p:cNvCxnSpPr/>
            <p:nvPr/>
          </p:nvCxnSpPr>
          <p:spPr bwMode="auto">
            <a:xfrm flipV="1">
              <a:off x="6531903" y="61778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8" name="Straight Connector 1177">
              <a:extLst>
                <a:ext uri="{FF2B5EF4-FFF2-40B4-BE49-F238E27FC236}">
                  <a16:creationId xmlns:a16="http://schemas.microsoft.com/office/drawing/2014/main" id="{11D979A8-CA8D-B945-A645-C2BACE0DDC78}"/>
                </a:ext>
              </a:extLst>
            </p:cNvPr>
            <p:cNvCxnSpPr/>
            <p:nvPr/>
          </p:nvCxnSpPr>
          <p:spPr bwMode="auto">
            <a:xfrm flipV="1">
              <a:off x="9337174" y="617430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9" name="Straight Connector 1178">
              <a:extLst>
                <a:ext uri="{FF2B5EF4-FFF2-40B4-BE49-F238E27FC236}">
                  <a16:creationId xmlns:a16="http://schemas.microsoft.com/office/drawing/2014/main" id="{DA714C31-121F-C249-9DD2-78877A9BEA3F}"/>
                </a:ext>
              </a:extLst>
            </p:cNvPr>
            <p:cNvCxnSpPr/>
            <p:nvPr/>
          </p:nvCxnSpPr>
          <p:spPr bwMode="auto">
            <a:xfrm flipV="1">
              <a:off x="7343163" y="618035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0" name="Straight Connector 1179">
              <a:extLst>
                <a:ext uri="{FF2B5EF4-FFF2-40B4-BE49-F238E27FC236}">
                  <a16:creationId xmlns:a16="http://schemas.microsoft.com/office/drawing/2014/main" id="{49DA849D-2951-C249-AD7C-A6AACF309FE6}"/>
                </a:ext>
              </a:extLst>
            </p:cNvPr>
            <p:cNvCxnSpPr/>
            <p:nvPr/>
          </p:nvCxnSpPr>
          <p:spPr bwMode="auto">
            <a:xfrm flipV="1">
              <a:off x="10248407" y="61778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1" name="Straight Connector 1180">
              <a:extLst>
                <a:ext uri="{FF2B5EF4-FFF2-40B4-BE49-F238E27FC236}">
                  <a16:creationId xmlns:a16="http://schemas.microsoft.com/office/drawing/2014/main" id="{8CB6F08C-B6E2-8E46-A36B-C867F154E20E}"/>
                </a:ext>
              </a:extLst>
            </p:cNvPr>
            <p:cNvCxnSpPr/>
            <p:nvPr/>
          </p:nvCxnSpPr>
          <p:spPr bwMode="auto">
            <a:xfrm flipV="1">
              <a:off x="11391407" y="61723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2" name="Straight Connector 1181">
              <a:extLst>
                <a:ext uri="{FF2B5EF4-FFF2-40B4-BE49-F238E27FC236}">
                  <a16:creationId xmlns:a16="http://schemas.microsoft.com/office/drawing/2014/main" id="{15C646D4-1781-7D4B-929C-6F687F6BB47C}"/>
                </a:ext>
              </a:extLst>
            </p:cNvPr>
            <p:cNvCxnSpPr/>
            <p:nvPr/>
          </p:nvCxnSpPr>
          <p:spPr bwMode="auto">
            <a:xfrm flipV="1">
              <a:off x="8088803" y="61333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3" name="Straight Connector 1182">
              <a:extLst>
                <a:ext uri="{FF2B5EF4-FFF2-40B4-BE49-F238E27FC236}">
                  <a16:creationId xmlns:a16="http://schemas.microsoft.com/office/drawing/2014/main" id="{42DF3DF7-A0CB-9E44-8C9D-ACF62AE39DF0}"/>
                </a:ext>
              </a:extLst>
            </p:cNvPr>
            <p:cNvCxnSpPr/>
            <p:nvPr/>
          </p:nvCxnSpPr>
          <p:spPr bwMode="auto">
            <a:xfrm flipV="1">
              <a:off x="6031403" y="61346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4" name="Straight Connector 1183">
              <a:extLst>
                <a:ext uri="{FF2B5EF4-FFF2-40B4-BE49-F238E27FC236}">
                  <a16:creationId xmlns:a16="http://schemas.microsoft.com/office/drawing/2014/main" id="{65AC0869-6548-E84A-89ED-8BD263C0BC8D}"/>
                </a:ext>
              </a:extLst>
            </p:cNvPr>
            <p:cNvCxnSpPr/>
            <p:nvPr/>
          </p:nvCxnSpPr>
          <p:spPr bwMode="auto">
            <a:xfrm flipV="1">
              <a:off x="8546003" y="61370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5" name="Straight Connector 1184">
              <a:extLst>
                <a:ext uri="{FF2B5EF4-FFF2-40B4-BE49-F238E27FC236}">
                  <a16:creationId xmlns:a16="http://schemas.microsoft.com/office/drawing/2014/main" id="{353509EC-EE56-7242-9DA3-6B2BFABBFC4D}"/>
                </a:ext>
              </a:extLst>
            </p:cNvPr>
            <p:cNvCxnSpPr/>
            <p:nvPr/>
          </p:nvCxnSpPr>
          <p:spPr bwMode="auto">
            <a:xfrm flipV="1">
              <a:off x="6800271" y="61370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6" name="Straight Connector 1185">
              <a:extLst>
                <a:ext uri="{FF2B5EF4-FFF2-40B4-BE49-F238E27FC236}">
                  <a16:creationId xmlns:a16="http://schemas.microsoft.com/office/drawing/2014/main" id="{58F327E5-46B5-2B43-BF84-18C17346AE95}"/>
                </a:ext>
              </a:extLst>
            </p:cNvPr>
            <p:cNvCxnSpPr/>
            <p:nvPr/>
          </p:nvCxnSpPr>
          <p:spPr bwMode="auto">
            <a:xfrm flipV="1">
              <a:off x="9772131" y="61346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7" name="Straight Connector 1186">
              <a:extLst>
                <a:ext uri="{FF2B5EF4-FFF2-40B4-BE49-F238E27FC236}">
                  <a16:creationId xmlns:a16="http://schemas.microsoft.com/office/drawing/2014/main" id="{BFDDD426-766D-1247-A97F-8FA829C77A6F}"/>
                </a:ext>
              </a:extLst>
            </p:cNvPr>
            <p:cNvCxnSpPr/>
            <p:nvPr/>
          </p:nvCxnSpPr>
          <p:spPr bwMode="auto">
            <a:xfrm flipV="1">
              <a:off x="10915131" y="61351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8" name="Straight Connector 1187">
              <a:extLst>
                <a:ext uri="{FF2B5EF4-FFF2-40B4-BE49-F238E27FC236}">
                  <a16:creationId xmlns:a16="http://schemas.microsoft.com/office/drawing/2014/main" id="{F697DEF9-E728-DD42-81FD-669AD5356845}"/>
                </a:ext>
              </a:extLst>
            </p:cNvPr>
            <p:cNvCxnSpPr/>
            <p:nvPr/>
          </p:nvCxnSpPr>
          <p:spPr bwMode="auto">
            <a:xfrm flipV="1">
              <a:off x="8832130" y="613418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9" name="Straight Connector 1188">
              <a:extLst>
                <a:ext uri="{FF2B5EF4-FFF2-40B4-BE49-F238E27FC236}">
                  <a16:creationId xmlns:a16="http://schemas.microsoft.com/office/drawing/2014/main" id="{2BD48789-C266-BD4A-B716-B7380C8457E6}"/>
                </a:ext>
              </a:extLst>
            </p:cNvPr>
            <p:cNvCxnSpPr/>
            <p:nvPr/>
          </p:nvCxnSpPr>
          <p:spPr bwMode="auto">
            <a:xfrm flipV="1">
              <a:off x="6296336" y="614153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0" name="Straight Connector 1189">
              <a:extLst>
                <a:ext uri="{FF2B5EF4-FFF2-40B4-BE49-F238E27FC236}">
                  <a16:creationId xmlns:a16="http://schemas.microsoft.com/office/drawing/2014/main" id="{0ED2CA14-6DAE-6345-BBAD-618DDA536B8F}"/>
                </a:ext>
              </a:extLst>
            </p:cNvPr>
            <p:cNvCxnSpPr/>
            <p:nvPr/>
          </p:nvCxnSpPr>
          <p:spPr bwMode="auto">
            <a:xfrm flipV="1">
              <a:off x="9125829" y="613796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1" name="Straight Connector 1190">
              <a:extLst>
                <a:ext uri="{FF2B5EF4-FFF2-40B4-BE49-F238E27FC236}">
                  <a16:creationId xmlns:a16="http://schemas.microsoft.com/office/drawing/2014/main" id="{DCD69762-8EE4-8248-90A8-9BB2DB2F3AD5}"/>
                </a:ext>
              </a:extLst>
            </p:cNvPr>
            <p:cNvCxnSpPr/>
            <p:nvPr/>
          </p:nvCxnSpPr>
          <p:spPr bwMode="auto">
            <a:xfrm flipV="1">
              <a:off x="7065204" y="613796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2" name="Straight Connector 1191">
              <a:extLst>
                <a:ext uri="{FF2B5EF4-FFF2-40B4-BE49-F238E27FC236}">
                  <a16:creationId xmlns:a16="http://schemas.microsoft.com/office/drawing/2014/main" id="{0A8782CF-189F-674D-A456-EFF473AE398D}"/>
                </a:ext>
              </a:extLst>
            </p:cNvPr>
            <p:cNvCxnSpPr/>
            <p:nvPr/>
          </p:nvCxnSpPr>
          <p:spPr bwMode="auto">
            <a:xfrm flipV="1">
              <a:off x="10612348" y="613547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3" name="Straight Connector 1192">
              <a:extLst>
                <a:ext uri="{FF2B5EF4-FFF2-40B4-BE49-F238E27FC236}">
                  <a16:creationId xmlns:a16="http://schemas.microsoft.com/office/drawing/2014/main" id="{1671D508-16EE-294B-903E-80B0B710D0F3}"/>
                </a:ext>
              </a:extLst>
            </p:cNvPr>
            <p:cNvCxnSpPr/>
            <p:nvPr/>
          </p:nvCxnSpPr>
          <p:spPr bwMode="auto">
            <a:xfrm flipV="1">
              <a:off x="11143728" y="613599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4" name="Straight Connector 1193">
              <a:extLst>
                <a:ext uri="{FF2B5EF4-FFF2-40B4-BE49-F238E27FC236}">
                  <a16:creationId xmlns:a16="http://schemas.microsoft.com/office/drawing/2014/main" id="{EA356D5D-5488-B342-8E58-9776F9892214}"/>
                </a:ext>
              </a:extLst>
            </p:cNvPr>
            <p:cNvCxnSpPr/>
            <p:nvPr/>
          </p:nvCxnSpPr>
          <p:spPr bwMode="auto">
            <a:xfrm flipV="1">
              <a:off x="7774419" y="613418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5" name="Straight Connector 1194">
              <a:extLst>
                <a:ext uri="{FF2B5EF4-FFF2-40B4-BE49-F238E27FC236}">
                  <a16:creationId xmlns:a16="http://schemas.microsoft.com/office/drawing/2014/main" id="{22ED0989-5939-584A-9489-F776E933EB8E}"/>
                </a:ext>
              </a:extLst>
            </p:cNvPr>
            <p:cNvCxnSpPr/>
            <p:nvPr/>
          </p:nvCxnSpPr>
          <p:spPr bwMode="auto">
            <a:xfrm flipV="1">
              <a:off x="6568245" y="614153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6" name="Straight Connector 1195">
              <a:extLst>
                <a:ext uri="{FF2B5EF4-FFF2-40B4-BE49-F238E27FC236}">
                  <a16:creationId xmlns:a16="http://schemas.microsoft.com/office/drawing/2014/main" id="{88C43AAC-7495-6148-9CDB-6B0E7476779F}"/>
                </a:ext>
              </a:extLst>
            </p:cNvPr>
            <p:cNvCxnSpPr/>
            <p:nvPr/>
          </p:nvCxnSpPr>
          <p:spPr bwMode="auto">
            <a:xfrm flipV="1">
              <a:off x="9373516" y="613796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7" name="Straight Connector 1196">
              <a:extLst>
                <a:ext uri="{FF2B5EF4-FFF2-40B4-BE49-F238E27FC236}">
                  <a16:creationId xmlns:a16="http://schemas.microsoft.com/office/drawing/2014/main" id="{66CF4907-C6EA-1D4A-B39A-AAF2D63842A5}"/>
                </a:ext>
              </a:extLst>
            </p:cNvPr>
            <p:cNvCxnSpPr/>
            <p:nvPr/>
          </p:nvCxnSpPr>
          <p:spPr bwMode="auto">
            <a:xfrm flipV="1">
              <a:off x="7379505" y="614402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8" name="Straight Connector 1197">
              <a:extLst>
                <a:ext uri="{FF2B5EF4-FFF2-40B4-BE49-F238E27FC236}">
                  <a16:creationId xmlns:a16="http://schemas.microsoft.com/office/drawing/2014/main" id="{6D855F33-F55D-2745-B225-A73FECC33475}"/>
                </a:ext>
              </a:extLst>
            </p:cNvPr>
            <p:cNvCxnSpPr/>
            <p:nvPr/>
          </p:nvCxnSpPr>
          <p:spPr bwMode="auto">
            <a:xfrm flipV="1">
              <a:off x="10284749" y="614153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9" name="Straight Connector 1198">
              <a:extLst>
                <a:ext uri="{FF2B5EF4-FFF2-40B4-BE49-F238E27FC236}">
                  <a16:creationId xmlns:a16="http://schemas.microsoft.com/office/drawing/2014/main" id="{412C504B-76F2-994D-B942-B643789F85CA}"/>
                </a:ext>
              </a:extLst>
            </p:cNvPr>
            <p:cNvCxnSpPr/>
            <p:nvPr/>
          </p:nvCxnSpPr>
          <p:spPr bwMode="auto">
            <a:xfrm flipV="1">
              <a:off x="11427749" y="613599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0" name="Straight Connector 1199">
              <a:extLst>
                <a:ext uri="{FF2B5EF4-FFF2-40B4-BE49-F238E27FC236}">
                  <a16:creationId xmlns:a16="http://schemas.microsoft.com/office/drawing/2014/main" id="{42A81CC6-1915-9147-B011-6D080BCBEA90}"/>
                </a:ext>
              </a:extLst>
            </p:cNvPr>
            <p:cNvCxnSpPr/>
            <p:nvPr/>
          </p:nvCxnSpPr>
          <p:spPr bwMode="auto">
            <a:xfrm flipV="1">
              <a:off x="8125135" y="614542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1" name="Straight Connector 1200">
              <a:extLst>
                <a:ext uri="{FF2B5EF4-FFF2-40B4-BE49-F238E27FC236}">
                  <a16:creationId xmlns:a16="http://schemas.microsoft.com/office/drawing/2014/main" id="{5FDD2677-DA84-2E40-B4FB-0661937DF350}"/>
                </a:ext>
              </a:extLst>
            </p:cNvPr>
            <p:cNvCxnSpPr/>
            <p:nvPr/>
          </p:nvCxnSpPr>
          <p:spPr bwMode="auto">
            <a:xfrm flipV="1">
              <a:off x="6067735" y="61467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2" name="Straight Connector 1201">
              <a:extLst>
                <a:ext uri="{FF2B5EF4-FFF2-40B4-BE49-F238E27FC236}">
                  <a16:creationId xmlns:a16="http://schemas.microsoft.com/office/drawing/2014/main" id="{35855C7A-8538-EF4B-9676-40BC5573346D}"/>
                </a:ext>
              </a:extLst>
            </p:cNvPr>
            <p:cNvCxnSpPr/>
            <p:nvPr/>
          </p:nvCxnSpPr>
          <p:spPr bwMode="auto">
            <a:xfrm flipV="1">
              <a:off x="8582335" y="61492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3" name="Straight Connector 1202">
              <a:extLst>
                <a:ext uri="{FF2B5EF4-FFF2-40B4-BE49-F238E27FC236}">
                  <a16:creationId xmlns:a16="http://schemas.microsoft.com/office/drawing/2014/main" id="{572773BE-FA67-8F46-98C6-37757FE318A4}"/>
                </a:ext>
              </a:extLst>
            </p:cNvPr>
            <p:cNvCxnSpPr/>
            <p:nvPr/>
          </p:nvCxnSpPr>
          <p:spPr bwMode="auto">
            <a:xfrm flipV="1">
              <a:off x="6836603" y="61492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4" name="Straight Connector 1203">
              <a:extLst>
                <a:ext uri="{FF2B5EF4-FFF2-40B4-BE49-F238E27FC236}">
                  <a16:creationId xmlns:a16="http://schemas.microsoft.com/office/drawing/2014/main" id="{AA82782B-DBE3-F24C-BC8F-61637166663F}"/>
                </a:ext>
              </a:extLst>
            </p:cNvPr>
            <p:cNvCxnSpPr/>
            <p:nvPr/>
          </p:nvCxnSpPr>
          <p:spPr bwMode="auto">
            <a:xfrm flipV="1">
              <a:off x="9808463" y="61467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5" name="Straight Connector 1204">
              <a:extLst>
                <a:ext uri="{FF2B5EF4-FFF2-40B4-BE49-F238E27FC236}">
                  <a16:creationId xmlns:a16="http://schemas.microsoft.com/office/drawing/2014/main" id="{0207F39E-E7A6-9D41-BCD0-F8C064BEE171}"/>
                </a:ext>
              </a:extLst>
            </p:cNvPr>
            <p:cNvCxnSpPr/>
            <p:nvPr/>
          </p:nvCxnSpPr>
          <p:spPr bwMode="auto">
            <a:xfrm flipV="1">
              <a:off x="10951463" y="614722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6" name="Straight Connector 1205">
              <a:extLst>
                <a:ext uri="{FF2B5EF4-FFF2-40B4-BE49-F238E27FC236}">
                  <a16:creationId xmlns:a16="http://schemas.microsoft.com/office/drawing/2014/main" id="{2C24F09B-B058-5547-A704-E3E0C8C0108D}"/>
                </a:ext>
              </a:extLst>
            </p:cNvPr>
            <p:cNvCxnSpPr/>
            <p:nvPr/>
          </p:nvCxnSpPr>
          <p:spPr bwMode="auto">
            <a:xfrm flipV="1">
              <a:off x="8868462" y="614630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7" name="Straight Connector 1206">
              <a:extLst>
                <a:ext uri="{FF2B5EF4-FFF2-40B4-BE49-F238E27FC236}">
                  <a16:creationId xmlns:a16="http://schemas.microsoft.com/office/drawing/2014/main" id="{0BD3814C-50B8-F441-8A84-C8A4AAEA3738}"/>
                </a:ext>
              </a:extLst>
            </p:cNvPr>
            <p:cNvCxnSpPr/>
            <p:nvPr/>
          </p:nvCxnSpPr>
          <p:spPr bwMode="auto">
            <a:xfrm flipV="1">
              <a:off x="6332668" y="61536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8" name="Straight Connector 1207">
              <a:extLst>
                <a:ext uri="{FF2B5EF4-FFF2-40B4-BE49-F238E27FC236}">
                  <a16:creationId xmlns:a16="http://schemas.microsoft.com/office/drawing/2014/main" id="{01C617FE-667B-254E-BB26-991C2FC64A1D}"/>
                </a:ext>
              </a:extLst>
            </p:cNvPr>
            <p:cNvCxnSpPr/>
            <p:nvPr/>
          </p:nvCxnSpPr>
          <p:spPr bwMode="auto">
            <a:xfrm flipV="1">
              <a:off x="9162161" y="615008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9" name="Straight Connector 1208">
              <a:extLst>
                <a:ext uri="{FF2B5EF4-FFF2-40B4-BE49-F238E27FC236}">
                  <a16:creationId xmlns:a16="http://schemas.microsoft.com/office/drawing/2014/main" id="{C80F9A89-CF87-4643-8DEB-D50ABE975826}"/>
                </a:ext>
              </a:extLst>
            </p:cNvPr>
            <p:cNvCxnSpPr/>
            <p:nvPr/>
          </p:nvCxnSpPr>
          <p:spPr bwMode="auto">
            <a:xfrm flipV="1">
              <a:off x="7101536" y="615008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0" name="Straight Connector 1209">
              <a:extLst>
                <a:ext uri="{FF2B5EF4-FFF2-40B4-BE49-F238E27FC236}">
                  <a16:creationId xmlns:a16="http://schemas.microsoft.com/office/drawing/2014/main" id="{5848CCFD-F770-A147-8137-0C4A9121180E}"/>
                </a:ext>
              </a:extLst>
            </p:cNvPr>
            <p:cNvCxnSpPr/>
            <p:nvPr/>
          </p:nvCxnSpPr>
          <p:spPr bwMode="auto">
            <a:xfrm flipV="1">
              <a:off x="10648680" y="61475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1" name="Straight Connector 1210">
              <a:extLst>
                <a:ext uri="{FF2B5EF4-FFF2-40B4-BE49-F238E27FC236}">
                  <a16:creationId xmlns:a16="http://schemas.microsoft.com/office/drawing/2014/main" id="{922D90A0-9AD7-7F40-8B56-7314E4FB5E65}"/>
                </a:ext>
              </a:extLst>
            </p:cNvPr>
            <p:cNvCxnSpPr/>
            <p:nvPr/>
          </p:nvCxnSpPr>
          <p:spPr bwMode="auto">
            <a:xfrm flipV="1">
              <a:off x="11180060" y="61481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2" name="Straight Connector 1211">
              <a:extLst>
                <a:ext uri="{FF2B5EF4-FFF2-40B4-BE49-F238E27FC236}">
                  <a16:creationId xmlns:a16="http://schemas.microsoft.com/office/drawing/2014/main" id="{D43D220A-195A-674F-A960-DC7E29CCE2C7}"/>
                </a:ext>
              </a:extLst>
            </p:cNvPr>
            <p:cNvCxnSpPr/>
            <p:nvPr/>
          </p:nvCxnSpPr>
          <p:spPr bwMode="auto">
            <a:xfrm flipV="1">
              <a:off x="7810751" y="614630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3" name="Straight Connector 1212">
              <a:extLst>
                <a:ext uri="{FF2B5EF4-FFF2-40B4-BE49-F238E27FC236}">
                  <a16:creationId xmlns:a16="http://schemas.microsoft.com/office/drawing/2014/main" id="{8A212928-1FBA-3B47-8F45-31EDD9B8F03E}"/>
                </a:ext>
              </a:extLst>
            </p:cNvPr>
            <p:cNvCxnSpPr/>
            <p:nvPr/>
          </p:nvCxnSpPr>
          <p:spPr bwMode="auto">
            <a:xfrm flipV="1">
              <a:off x="6604577" y="61536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4" name="Straight Connector 1213">
              <a:extLst>
                <a:ext uri="{FF2B5EF4-FFF2-40B4-BE49-F238E27FC236}">
                  <a16:creationId xmlns:a16="http://schemas.microsoft.com/office/drawing/2014/main" id="{7CD9D3C1-B851-E64E-B508-573A203557F0}"/>
                </a:ext>
              </a:extLst>
            </p:cNvPr>
            <p:cNvCxnSpPr/>
            <p:nvPr/>
          </p:nvCxnSpPr>
          <p:spPr bwMode="auto">
            <a:xfrm flipV="1">
              <a:off x="9409848" y="615008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5" name="Straight Connector 1214">
              <a:extLst>
                <a:ext uri="{FF2B5EF4-FFF2-40B4-BE49-F238E27FC236}">
                  <a16:creationId xmlns:a16="http://schemas.microsoft.com/office/drawing/2014/main" id="{33D292DD-0E46-1849-9285-5877B851E838}"/>
                </a:ext>
              </a:extLst>
            </p:cNvPr>
            <p:cNvCxnSpPr/>
            <p:nvPr/>
          </p:nvCxnSpPr>
          <p:spPr bwMode="auto">
            <a:xfrm flipV="1">
              <a:off x="7415837" y="615613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6" name="Straight Connector 1215">
              <a:extLst>
                <a:ext uri="{FF2B5EF4-FFF2-40B4-BE49-F238E27FC236}">
                  <a16:creationId xmlns:a16="http://schemas.microsoft.com/office/drawing/2014/main" id="{0D7D57DA-211E-3749-81D7-A89E47853112}"/>
                </a:ext>
              </a:extLst>
            </p:cNvPr>
            <p:cNvCxnSpPr/>
            <p:nvPr/>
          </p:nvCxnSpPr>
          <p:spPr bwMode="auto">
            <a:xfrm flipV="1">
              <a:off x="10321081" y="61536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7" name="Straight Connector 1216">
              <a:extLst>
                <a:ext uri="{FF2B5EF4-FFF2-40B4-BE49-F238E27FC236}">
                  <a16:creationId xmlns:a16="http://schemas.microsoft.com/office/drawing/2014/main" id="{38010D28-0753-AD45-A9E2-F0C3161B22B8}"/>
                </a:ext>
              </a:extLst>
            </p:cNvPr>
            <p:cNvCxnSpPr/>
            <p:nvPr/>
          </p:nvCxnSpPr>
          <p:spPr bwMode="auto">
            <a:xfrm flipV="1">
              <a:off x="11464081" y="61481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8" name="Straight Connector 1217">
              <a:extLst>
                <a:ext uri="{FF2B5EF4-FFF2-40B4-BE49-F238E27FC236}">
                  <a16:creationId xmlns:a16="http://schemas.microsoft.com/office/drawing/2014/main" id="{F51129AA-557D-474A-BD7C-A6C96196B537}"/>
                </a:ext>
              </a:extLst>
            </p:cNvPr>
            <p:cNvCxnSpPr/>
            <p:nvPr/>
          </p:nvCxnSpPr>
          <p:spPr bwMode="auto">
            <a:xfrm flipV="1">
              <a:off x="8252303" y="61575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9" name="Straight Connector 1218">
              <a:extLst>
                <a:ext uri="{FF2B5EF4-FFF2-40B4-BE49-F238E27FC236}">
                  <a16:creationId xmlns:a16="http://schemas.microsoft.com/office/drawing/2014/main" id="{04129890-C530-6F44-B5E4-F5B446D7C3A1}"/>
                </a:ext>
              </a:extLst>
            </p:cNvPr>
            <p:cNvCxnSpPr/>
            <p:nvPr/>
          </p:nvCxnSpPr>
          <p:spPr bwMode="auto">
            <a:xfrm flipV="1">
              <a:off x="6194903" y="615883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0" name="Straight Connector 1219">
              <a:extLst>
                <a:ext uri="{FF2B5EF4-FFF2-40B4-BE49-F238E27FC236}">
                  <a16:creationId xmlns:a16="http://schemas.microsoft.com/office/drawing/2014/main" id="{03ADC62C-38D1-8E4B-9697-023594FCFC00}"/>
                </a:ext>
              </a:extLst>
            </p:cNvPr>
            <p:cNvCxnSpPr/>
            <p:nvPr/>
          </p:nvCxnSpPr>
          <p:spPr bwMode="auto">
            <a:xfrm flipV="1">
              <a:off x="8709503" y="616131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1" name="Straight Connector 1220">
              <a:extLst>
                <a:ext uri="{FF2B5EF4-FFF2-40B4-BE49-F238E27FC236}">
                  <a16:creationId xmlns:a16="http://schemas.microsoft.com/office/drawing/2014/main" id="{C5D1E4D1-601C-BB4B-B71B-C8891C9CD7CE}"/>
                </a:ext>
              </a:extLst>
            </p:cNvPr>
            <p:cNvCxnSpPr/>
            <p:nvPr/>
          </p:nvCxnSpPr>
          <p:spPr bwMode="auto">
            <a:xfrm flipV="1">
              <a:off x="6963771" y="616131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2" name="Straight Connector 1221">
              <a:extLst>
                <a:ext uri="{FF2B5EF4-FFF2-40B4-BE49-F238E27FC236}">
                  <a16:creationId xmlns:a16="http://schemas.microsoft.com/office/drawing/2014/main" id="{8F5D3637-9C0B-204C-8B64-73C8F6D43483}"/>
                </a:ext>
              </a:extLst>
            </p:cNvPr>
            <p:cNvCxnSpPr/>
            <p:nvPr/>
          </p:nvCxnSpPr>
          <p:spPr bwMode="auto">
            <a:xfrm flipV="1">
              <a:off x="9935631" y="615883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3" name="Straight Connector 1222">
              <a:extLst>
                <a:ext uri="{FF2B5EF4-FFF2-40B4-BE49-F238E27FC236}">
                  <a16:creationId xmlns:a16="http://schemas.microsoft.com/office/drawing/2014/main" id="{3FD9AA87-D9D3-E745-AD76-0A3C600AE8CB}"/>
                </a:ext>
              </a:extLst>
            </p:cNvPr>
            <p:cNvCxnSpPr/>
            <p:nvPr/>
          </p:nvCxnSpPr>
          <p:spPr bwMode="auto">
            <a:xfrm flipV="1">
              <a:off x="11078631" y="615934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4" name="Straight Connector 1223">
              <a:extLst>
                <a:ext uri="{FF2B5EF4-FFF2-40B4-BE49-F238E27FC236}">
                  <a16:creationId xmlns:a16="http://schemas.microsoft.com/office/drawing/2014/main" id="{B3150E61-37B3-5740-8C9B-969E551B6490}"/>
                </a:ext>
              </a:extLst>
            </p:cNvPr>
            <p:cNvCxnSpPr/>
            <p:nvPr/>
          </p:nvCxnSpPr>
          <p:spPr bwMode="auto">
            <a:xfrm flipV="1">
              <a:off x="8995630" y="61584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5" name="Straight Connector 1224">
              <a:extLst>
                <a:ext uri="{FF2B5EF4-FFF2-40B4-BE49-F238E27FC236}">
                  <a16:creationId xmlns:a16="http://schemas.microsoft.com/office/drawing/2014/main" id="{6E3A2F90-FF8F-2048-85DA-8CC049C0A3DB}"/>
                </a:ext>
              </a:extLst>
            </p:cNvPr>
            <p:cNvCxnSpPr/>
            <p:nvPr/>
          </p:nvCxnSpPr>
          <p:spPr bwMode="auto">
            <a:xfrm flipV="1">
              <a:off x="6459836" y="616576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6" name="Straight Connector 1225">
              <a:extLst>
                <a:ext uri="{FF2B5EF4-FFF2-40B4-BE49-F238E27FC236}">
                  <a16:creationId xmlns:a16="http://schemas.microsoft.com/office/drawing/2014/main" id="{7DB88D10-C53C-5F4B-B166-A13AA412EBED}"/>
                </a:ext>
              </a:extLst>
            </p:cNvPr>
            <p:cNvCxnSpPr/>
            <p:nvPr/>
          </p:nvCxnSpPr>
          <p:spPr bwMode="auto">
            <a:xfrm flipV="1">
              <a:off x="9289329" y="616219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7" name="Straight Connector 1226">
              <a:extLst>
                <a:ext uri="{FF2B5EF4-FFF2-40B4-BE49-F238E27FC236}">
                  <a16:creationId xmlns:a16="http://schemas.microsoft.com/office/drawing/2014/main" id="{D32B20BC-2FBB-FD4D-9F25-A2F3669EFCB9}"/>
                </a:ext>
              </a:extLst>
            </p:cNvPr>
            <p:cNvCxnSpPr/>
            <p:nvPr/>
          </p:nvCxnSpPr>
          <p:spPr bwMode="auto">
            <a:xfrm flipV="1">
              <a:off x="7228704" y="616219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8" name="Straight Connector 1227">
              <a:extLst>
                <a:ext uri="{FF2B5EF4-FFF2-40B4-BE49-F238E27FC236}">
                  <a16:creationId xmlns:a16="http://schemas.microsoft.com/office/drawing/2014/main" id="{BE37AA19-19FA-B14F-8BEC-5CA69BFD70A1}"/>
                </a:ext>
              </a:extLst>
            </p:cNvPr>
            <p:cNvCxnSpPr/>
            <p:nvPr/>
          </p:nvCxnSpPr>
          <p:spPr bwMode="auto">
            <a:xfrm flipV="1">
              <a:off x="10775848" y="61597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9" name="Straight Connector 1228">
              <a:extLst>
                <a:ext uri="{FF2B5EF4-FFF2-40B4-BE49-F238E27FC236}">
                  <a16:creationId xmlns:a16="http://schemas.microsoft.com/office/drawing/2014/main" id="{90853EAD-B64B-5045-A2EF-48322BE3CB6D}"/>
                </a:ext>
              </a:extLst>
            </p:cNvPr>
            <p:cNvCxnSpPr/>
            <p:nvPr/>
          </p:nvCxnSpPr>
          <p:spPr bwMode="auto">
            <a:xfrm flipV="1">
              <a:off x="11307228" y="616022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0" name="Straight Connector 1229">
              <a:extLst>
                <a:ext uri="{FF2B5EF4-FFF2-40B4-BE49-F238E27FC236}">
                  <a16:creationId xmlns:a16="http://schemas.microsoft.com/office/drawing/2014/main" id="{E7FF645B-9786-A443-9293-043FF1EBD324}"/>
                </a:ext>
              </a:extLst>
            </p:cNvPr>
            <p:cNvCxnSpPr/>
            <p:nvPr/>
          </p:nvCxnSpPr>
          <p:spPr bwMode="auto">
            <a:xfrm flipV="1">
              <a:off x="7937919" y="61584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1" name="Straight Connector 1230">
              <a:extLst>
                <a:ext uri="{FF2B5EF4-FFF2-40B4-BE49-F238E27FC236}">
                  <a16:creationId xmlns:a16="http://schemas.microsoft.com/office/drawing/2014/main" id="{137E6CC3-BCBB-0040-B302-5DD6B18AC4A4}"/>
                </a:ext>
              </a:extLst>
            </p:cNvPr>
            <p:cNvCxnSpPr/>
            <p:nvPr/>
          </p:nvCxnSpPr>
          <p:spPr bwMode="auto">
            <a:xfrm flipV="1">
              <a:off x="6731745" y="616576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2" name="Straight Connector 1231">
              <a:extLst>
                <a:ext uri="{FF2B5EF4-FFF2-40B4-BE49-F238E27FC236}">
                  <a16:creationId xmlns:a16="http://schemas.microsoft.com/office/drawing/2014/main" id="{479ED730-7213-E94D-A638-54163AC8B04F}"/>
                </a:ext>
              </a:extLst>
            </p:cNvPr>
            <p:cNvCxnSpPr/>
            <p:nvPr/>
          </p:nvCxnSpPr>
          <p:spPr bwMode="auto">
            <a:xfrm flipV="1">
              <a:off x="9537016" y="616219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3" name="Straight Connector 1232">
              <a:extLst>
                <a:ext uri="{FF2B5EF4-FFF2-40B4-BE49-F238E27FC236}">
                  <a16:creationId xmlns:a16="http://schemas.microsoft.com/office/drawing/2014/main" id="{2DD7238F-ABEF-784D-9CF3-20F2206D7F26}"/>
                </a:ext>
              </a:extLst>
            </p:cNvPr>
            <p:cNvCxnSpPr/>
            <p:nvPr/>
          </p:nvCxnSpPr>
          <p:spPr bwMode="auto">
            <a:xfrm flipV="1">
              <a:off x="7543005" y="616825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4" name="Straight Connector 1233">
              <a:extLst>
                <a:ext uri="{FF2B5EF4-FFF2-40B4-BE49-F238E27FC236}">
                  <a16:creationId xmlns:a16="http://schemas.microsoft.com/office/drawing/2014/main" id="{ACD42E47-D4C6-2F4B-A51D-1D5CA2EB4AC7}"/>
                </a:ext>
              </a:extLst>
            </p:cNvPr>
            <p:cNvCxnSpPr/>
            <p:nvPr/>
          </p:nvCxnSpPr>
          <p:spPr bwMode="auto">
            <a:xfrm flipV="1">
              <a:off x="10448249" y="616576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5" name="Straight Connector 1234">
              <a:extLst>
                <a:ext uri="{FF2B5EF4-FFF2-40B4-BE49-F238E27FC236}">
                  <a16:creationId xmlns:a16="http://schemas.microsoft.com/office/drawing/2014/main" id="{5A84E5D9-A4A1-6E4F-98AC-FF501F5C814E}"/>
                </a:ext>
              </a:extLst>
            </p:cNvPr>
            <p:cNvCxnSpPr/>
            <p:nvPr/>
          </p:nvCxnSpPr>
          <p:spPr bwMode="auto">
            <a:xfrm flipV="1">
              <a:off x="11591249" y="616022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6" name="Straight Connector 1235">
              <a:extLst>
                <a:ext uri="{FF2B5EF4-FFF2-40B4-BE49-F238E27FC236}">
                  <a16:creationId xmlns:a16="http://schemas.microsoft.com/office/drawing/2014/main" id="{5408335A-A164-964F-80E9-5E009B322207}"/>
                </a:ext>
              </a:extLst>
            </p:cNvPr>
            <p:cNvCxnSpPr/>
            <p:nvPr/>
          </p:nvCxnSpPr>
          <p:spPr bwMode="auto">
            <a:xfrm flipV="1">
              <a:off x="8427920" y="614542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7" name="Straight Connector 1236">
              <a:extLst>
                <a:ext uri="{FF2B5EF4-FFF2-40B4-BE49-F238E27FC236}">
                  <a16:creationId xmlns:a16="http://schemas.microsoft.com/office/drawing/2014/main" id="{26FD157E-7A2E-0C4D-8B62-B0EACF7B26EB}"/>
                </a:ext>
              </a:extLst>
            </p:cNvPr>
            <p:cNvCxnSpPr/>
            <p:nvPr/>
          </p:nvCxnSpPr>
          <p:spPr bwMode="auto">
            <a:xfrm flipV="1">
              <a:off x="6370520" y="61467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8" name="Straight Connector 1237">
              <a:extLst>
                <a:ext uri="{FF2B5EF4-FFF2-40B4-BE49-F238E27FC236}">
                  <a16:creationId xmlns:a16="http://schemas.microsoft.com/office/drawing/2014/main" id="{B8022C07-9D4D-C040-88E4-A3A9ABD7AC60}"/>
                </a:ext>
              </a:extLst>
            </p:cNvPr>
            <p:cNvCxnSpPr/>
            <p:nvPr/>
          </p:nvCxnSpPr>
          <p:spPr bwMode="auto">
            <a:xfrm flipV="1">
              <a:off x="8885120" y="61492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9" name="Straight Connector 1238">
              <a:extLst>
                <a:ext uri="{FF2B5EF4-FFF2-40B4-BE49-F238E27FC236}">
                  <a16:creationId xmlns:a16="http://schemas.microsoft.com/office/drawing/2014/main" id="{D0E7BC97-6928-434C-89AA-CA087CEE348E}"/>
                </a:ext>
              </a:extLst>
            </p:cNvPr>
            <p:cNvCxnSpPr/>
            <p:nvPr/>
          </p:nvCxnSpPr>
          <p:spPr bwMode="auto">
            <a:xfrm flipV="1">
              <a:off x="7139388" y="61492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0" name="Straight Connector 1239">
              <a:extLst>
                <a:ext uri="{FF2B5EF4-FFF2-40B4-BE49-F238E27FC236}">
                  <a16:creationId xmlns:a16="http://schemas.microsoft.com/office/drawing/2014/main" id="{D6400025-BD02-7A45-BD7D-D450C6D664C7}"/>
                </a:ext>
              </a:extLst>
            </p:cNvPr>
            <p:cNvCxnSpPr/>
            <p:nvPr/>
          </p:nvCxnSpPr>
          <p:spPr bwMode="auto">
            <a:xfrm flipV="1">
              <a:off x="10111248" y="61467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1" name="Straight Connector 1240">
              <a:extLst>
                <a:ext uri="{FF2B5EF4-FFF2-40B4-BE49-F238E27FC236}">
                  <a16:creationId xmlns:a16="http://schemas.microsoft.com/office/drawing/2014/main" id="{8C246CF2-D996-1A44-8D12-4E7593FCB850}"/>
                </a:ext>
              </a:extLst>
            </p:cNvPr>
            <p:cNvCxnSpPr/>
            <p:nvPr/>
          </p:nvCxnSpPr>
          <p:spPr bwMode="auto">
            <a:xfrm flipV="1">
              <a:off x="11254248" y="614722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2" name="Straight Connector 1241">
              <a:extLst>
                <a:ext uri="{FF2B5EF4-FFF2-40B4-BE49-F238E27FC236}">
                  <a16:creationId xmlns:a16="http://schemas.microsoft.com/office/drawing/2014/main" id="{781A3BDF-D1EF-3D43-97DF-628A91097119}"/>
                </a:ext>
              </a:extLst>
            </p:cNvPr>
            <p:cNvCxnSpPr/>
            <p:nvPr/>
          </p:nvCxnSpPr>
          <p:spPr bwMode="auto">
            <a:xfrm flipV="1">
              <a:off x="9171247" y="614629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3" name="Straight Connector 1242">
              <a:extLst>
                <a:ext uri="{FF2B5EF4-FFF2-40B4-BE49-F238E27FC236}">
                  <a16:creationId xmlns:a16="http://schemas.microsoft.com/office/drawing/2014/main" id="{2786AF1F-7474-0549-9E40-B58FA8621682}"/>
                </a:ext>
              </a:extLst>
            </p:cNvPr>
            <p:cNvCxnSpPr/>
            <p:nvPr/>
          </p:nvCxnSpPr>
          <p:spPr bwMode="auto">
            <a:xfrm flipV="1">
              <a:off x="6635453" y="615364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4" name="Straight Connector 1243">
              <a:extLst>
                <a:ext uri="{FF2B5EF4-FFF2-40B4-BE49-F238E27FC236}">
                  <a16:creationId xmlns:a16="http://schemas.microsoft.com/office/drawing/2014/main" id="{D9D6C2A9-05FD-414E-80F7-5DAFBB8D4A12}"/>
                </a:ext>
              </a:extLst>
            </p:cNvPr>
            <p:cNvCxnSpPr/>
            <p:nvPr/>
          </p:nvCxnSpPr>
          <p:spPr bwMode="auto">
            <a:xfrm flipV="1">
              <a:off x="9464946" y="615007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5" name="Straight Connector 1244">
              <a:extLst>
                <a:ext uri="{FF2B5EF4-FFF2-40B4-BE49-F238E27FC236}">
                  <a16:creationId xmlns:a16="http://schemas.microsoft.com/office/drawing/2014/main" id="{D8FDE88F-2C49-EF47-8C31-F412C694F65D}"/>
                </a:ext>
              </a:extLst>
            </p:cNvPr>
            <p:cNvCxnSpPr/>
            <p:nvPr/>
          </p:nvCxnSpPr>
          <p:spPr bwMode="auto">
            <a:xfrm flipV="1">
              <a:off x="7404321" y="615007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6" name="Straight Connector 1245">
              <a:extLst>
                <a:ext uri="{FF2B5EF4-FFF2-40B4-BE49-F238E27FC236}">
                  <a16:creationId xmlns:a16="http://schemas.microsoft.com/office/drawing/2014/main" id="{38612EF0-419A-BF4F-A0F1-35226FF3BFAA}"/>
                </a:ext>
              </a:extLst>
            </p:cNvPr>
            <p:cNvCxnSpPr/>
            <p:nvPr/>
          </p:nvCxnSpPr>
          <p:spPr bwMode="auto">
            <a:xfrm flipV="1">
              <a:off x="10951465" y="614759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7" name="Straight Connector 1246">
              <a:extLst>
                <a:ext uri="{FF2B5EF4-FFF2-40B4-BE49-F238E27FC236}">
                  <a16:creationId xmlns:a16="http://schemas.microsoft.com/office/drawing/2014/main" id="{7CF3ECB1-A18D-2E4F-B653-C62C7C90E65E}"/>
                </a:ext>
              </a:extLst>
            </p:cNvPr>
            <p:cNvCxnSpPr/>
            <p:nvPr/>
          </p:nvCxnSpPr>
          <p:spPr bwMode="auto">
            <a:xfrm flipV="1">
              <a:off x="11482845" y="61481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8" name="Straight Connector 1247">
              <a:extLst>
                <a:ext uri="{FF2B5EF4-FFF2-40B4-BE49-F238E27FC236}">
                  <a16:creationId xmlns:a16="http://schemas.microsoft.com/office/drawing/2014/main" id="{48B2F8F1-5539-4F4F-BD7A-A3B34EA0F9F7}"/>
                </a:ext>
              </a:extLst>
            </p:cNvPr>
            <p:cNvCxnSpPr/>
            <p:nvPr/>
          </p:nvCxnSpPr>
          <p:spPr bwMode="auto">
            <a:xfrm flipV="1">
              <a:off x="8113536" y="614629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9" name="Straight Connector 1248">
              <a:extLst>
                <a:ext uri="{FF2B5EF4-FFF2-40B4-BE49-F238E27FC236}">
                  <a16:creationId xmlns:a16="http://schemas.microsoft.com/office/drawing/2014/main" id="{C04811DE-3E4C-FA43-B045-9AE13092A6EF}"/>
                </a:ext>
              </a:extLst>
            </p:cNvPr>
            <p:cNvCxnSpPr/>
            <p:nvPr/>
          </p:nvCxnSpPr>
          <p:spPr bwMode="auto">
            <a:xfrm flipV="1">
              <a:off x="6907362" y="615364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0" name="Straight Connector 1249">
              <a:extLst>
                <a:ext uri="{FF2B5EF4-FFF2-40B4-BE49-F238E27FC236}">
                  <a16:creationId xmlns:a16="http://schemas.microsoft.com/office/drawing/2014/main" id="{52CDA2B6-541F-4545-873A-B9D6FA85E790}"/>
                </a:ext>
              </a:extLst>
            </p:cNvPr>
            <p:cNvCxnSpPr/>
            <p:nvPr/>
          </p:nvCxnSpPr>
          <p:spPr bwMode="auto">
            <a:xfrm flipV="1">
              <a:off x="9712633" y="615007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1" name="Straight Connector 1250">
              <a:extLst>
                <a:ext uri="{FF2B5EF4-FFF2-40B4-BE49-F238E27FC236}">
                  <a16:creationId xmlns:a16="http://schemas.microsoft.com/office/drawing/2014/main" id="{FB832570-799B-3A45-AF0A-F6628BB9F0D9}"/>
                </a:ext>
              </a:extLst>
            </p:cNvPr>
            <p:cNvCxnSpPr/>
            <p:nvPr/>
          </p:nvCxnSpPr>
          <p:spPr bwMode="auto">
            <a:xfrm flipV="1">
              <a:off x="7718622" y="615613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2" name="Straight Connector 1251">
              <a:extLst>
                <a:ext uri="{FF2B5EF4-FFF2-40B4-BE49-F238E27FC236}">
                  <a16:creationId xmlns:a16="http://schemas.microsoft.com/office/drawing/2014/main" id="{5F726577-177D-F54F-93ED-91C59A4AF606}"/>
                </a:ext>
              </a:extLst>
            </p:cNvPr>
            <p:cNvCxnSpPr/>
            <p:nvPr/>
          </p:nvCxnSpPr>
          <p:spPr bwMode="auto">
            <a:xfrm flipV="1">
              <a:off x="10623866" y="615364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3" name="Straight Connector 1252">
              <a:extLst>
                <a:ext uri="{FF2B5EF4-FFF2-40B4-BE49-F238E27FC236}">
                  <a16:creationId xmlns:a16="http://schemas.microsoft.com/office/drawing/2014/main" id="{65503EC7-CDF1-5242-B63C-50587CEAF53B}"/>
                </a:ext>
              </a:extLst>
            </p:cNvPr>
            <p:cNvCxnSpPr/>
            <p:nvPr/>
          </p:nvCxnSpPr>
          <p:spPr bwMode="auto">
            <a:xfrm flipV="1">
              <a:off x="11766866" y="61481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4" name="Straight Connector 1253">
              <a:extLst>
                <a:ext uri="{FF2B5EF4-FFF2-40B4-BE49-F238E27FC236}">
                  <a16:creationId xmlns:a16="http://schemas.microsoft.com/office/drawing/2014/main" id="{CB2D26B5-2F16-EA45-BBAB-58F826DFB51E}"/>
                </a:ext>
              </a:extLst>
            </p:cNvPr>
            <p:cNvCxnSpPr/>
            <p:nvPr/>
          </p:nvCxnSpPr>
          <p:spPr bwMode="auto">
            <a:xfrm flipV="1">
              <a:off x="8209917" y="615147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5" name="Straight Connector 1254">
              <a:extLst>
                <a:ext uri="{FF2B5EF4-FFF2-40B4-BE49-F238E27FC236}">
                  <a16:creationId xmlns:a16="http://schemas.microsoft.com/office/drawing/2014/main" id="{358E7A55-1FED-2C47-9371-37B6DEA9F53A}"/>
                </a:ext>
              </a:extLst>
            </p:cNvPr>
            <p:cNvCxnSpPr/>
            <p:nvPr/>
          </p:nvCxnSpPr>
          <p:spPr bwMode="auto">
            <a:xfrm flipV="1">
              <a:off x="6152517" y="615277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6" name="Straight Connector 1255">
              <a:extLst>
                <a:ext uri="{FF2B5EF4-FFF2-40B4-BE49-F238E27FC236}">
                  <a16:creationId xmlns:a16="http://schemas.microsoft.com/office/drawing/2014/main" id="{C745232C-CC89-3E40-A268-05C9336258BB}"/>
                </a:ext>
              </a:extLst>
            </p:cNvPr>
            <p:cNvCxnSpPr/>
            <p:nvPr/>
          </p:nvCxnSpPr>
          <p:spPr bwMode="auto">
            <a:xfrm flipV="1">
              <a:off x="8667117" y="61552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7" name="Straight Connector 1256">
              <a:extLst>
                <a:ext uri="{FF2B5EF4-FFF2-40B4-BE49-F238E27FC236}">
                  <a16:creationId xmlns:a16="http://schemas.microsoft.com/office/drawing/2014/main" id="{7A2955C2-32A6-4F45-AAD5-5B4F700D4C02}"/>
                </a:ext>
              </a:extLst>
            </p:cNvPr>
            <p:cNvCxnSpPr/>
            <p:nvPr/>
          </p:nvCxnSpPr>
          <p:spPr bwMode="auto">
            <a:xfrm flipV="1">
              <a:off x="6921385" y="61552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8" name="Straight Connector 1257">
              <a:extLst>
                <a:ext uri="{FF2B5EF4-FFF2-40B4-BE49-F238E27FC236}">
                  <a16:creationId xmlns:a16="http://schemas.microsoft.com/office/drawing/2014/main" id="{E5B7551C-CB1C-8541-876F-FE098CC00440}"/>
                </a:ext>
              </a:extLst>
            </p:cNvPr>
            <p:cNvCxnSpPr/>
            <p:nvPr/>
          </p:nvCxnSpPr>
          <p:spPr bwMode="auto">
            <a:xfrm flipV="1">
              <a:off x="9893245" y="615277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9" name="Straight Connector 1258">
              <a:extLst>
                <a:ext uri="{FF2B5EF4-FFF2-40B4-BE49-F238E27FC236}">
                  <a16:creationId xmlns:a16="http://schemas.microsoft.com/office/drawing/2014/main" id="{DEBD3ADC-E361-3143-832E-B29C5AC5868C}"/>
                </a:ext>
              </a:extLst>
            </p:cNvPr>
            <p:cNvCxnSpPr/>
            <p:nvPr/>
          </p:nvCxnSpPr>
          <p:spPr bwMode="auto">
            <a:xfrm flipV="1">
              <a:off x="11036245" y="615328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0" name="Straight Connector 1259">
              <a:extLst>
                <a:ext uri="{FF2B5EF4-FFF2-40B4-BE49-F238E27FC236}">
                  <a16:creationId xmlns:a16="http://schemas.microsoft.com/office/drawing/2014/main" id="{11701C04-7BC6-7B4C-BC92-213D5B6BFAA1}"/>
                </a:ext>
              </a:extLst>
            </p:cNvPr>
            <p:cNvCxnSpPr/>
            <p:nvPr/>
          </p:nvCxnSpPr>
          <p:spPr bwMode="auto">
            <a:xfrm flipV="1">
              <a:off x="8953244" y="615235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1" name="Straight Connector 1260">
              <a:extLst>
                <a:ext uri="{FF2B5EF4-FFF2-40B4-BE49-F238E27FC236}">
                  <a16:creationId xmlns:a16="http://schemas.microsoft.com/office/drawing/2014/main" id="{D8C8FFF3-6679-7B47-8A6B-6574C4891802}"/>
                </a:ext>
              </a:extLst>
            </p:cNvPr>
            <p:cNvCxnSpPr/>
            <p:nvPr/>
          </p:nvCxnSpPr>
          <p:spPr bwMode="auto">
            <a:xfrm flipV="1">
              <a:off x="6417450" y="61597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2" name="Straight Connector 1261">
              <a:extLst>
                <a:ext uri="{FF2B5EF4-FFF2-40B4-BE49-F238E27FC236}">
                  <a16:creationId xmlns:a16="http://schemas.microsoft.com/office/drawing/2014/main" id="{54E71F22-634B-A043-ACBB-8B64BA893E9F}"/>
                </a:ext>
              </a:extLst>
            </p:cNvPr>
            <p:cNvCxnSpPr/>
            <p:nvPr/>
          </p:nvCxnSpPr>
          <p:spPr bwMode="auto">
            <a:xfrm flipV="1">
              <a:off x="9246943" y="61561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3" name="Straight Connector 1262">
              <a:extLst>
                <a:ext uri="{FF2B5EF4-FFF2-40B4-BE49-F238E27FC236}">
                  <a16:creationId xmlns:a16="http://schemas.microsoft.com/office/drawing/2014/main" id="{E3F12AD7-AAD5-F940-9999-71D1DFBA9377}"/>
                </a:ext>
              </a:extLst>
            </p:cNvPr>
            <p:cNvCxnSpPr/>
            <p:nvPr/>
          </p:nvCxnSpPr>
          <p:spPr bwMode="auto">
            <a:xfrm flipV="1">
              <a:off x="7186318" y="61561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4" name="Straight Connector 1263">
              <a:extLst>
                <a:ext uri="{FF2B5EF4-FFF2-40B4-BE49-F238E27FC236}">
                  <a16:creationId xmlns:a16="http://schemas.microsoft.com/office/drawing/2014/main" id="{4E54B7DB-7587-8340-BFF0-152E29A8A832}"/>
                </a:ext>
              </a:extLst>
            </p:cNvPr>
            <p:cNvCxnSpPr/>
            <p:nvPr/>
          </p:nvCxnSpPr>
          <p:spPr bwMode="auto">
            <a:xfrm flipV="1">
              <a:off x="10733462" y="615364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5" name="Straight Connector 1264">
              <a:extLst>
                <a:ext uri="{FF2B5EF4-FFF2-40B4-BE49-F238E27FC236}">
                  <a16:creationId xmlns:a16="http://schemas.microsoft.com/office/drawing/2014/main" id="{0E23DD05-B417-5B40-B913-6C89F43C70DB}"/>
                </a:ext>
              </a:extLst>
            </p:cNvPr>
            <p:cNvCxnSpPr/>
            <p:nvPr/>
          </p:nvCxnSpPr>
          <p:spPr bwMode="auto">
            <a:xfrm flipV="1">
              <a:off x="11264842" y="615416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6" name="Straight Connector 1265">
              <a:extLst>
                <a:ext uri="{FF2B5EF4-FFF2-40B4-BE49-F238E27FC236}">
                  <a16:creationId xmlns:a16="http://schemas.microsoft.com/office/drawing/2014/main" id="{B269DC2C-D7ED-B34E-8F25-B2F75CF54476}"/>
                </a:ext>
              </a:extLst>
            </p:cNvPr>
            <p:cNvCxnSpPr/>
            <p:nvPr/>
          </p:nvCxnSpPr>
          <p:spPr bwMode="auto">
            <a:xfrm flipV="1">
              <a:off x="7895533" y="615235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7" name="Straight Connector 1266">
              <a:extLst>
                <a:ext uri="{FF2B5EF4-FFF2-40B4-BE49-F238E27FC236}">
                  <a16:creationId xmlns:a16="http://schemas.microsoft.com/office/drawing/2014/main" id="{93ADA50E-E309-0949-9329-A5F5F8D69DE0}"/>
                </a:ext>
              </a:extLst>
            </p:cNvPr>
            <p:cNvCxnSpPr/>
            <p:nvPr/>
          </p:nvCxnSpPr>
          <p:spPr bwMode="auto">
            <a:xfrm flipV="1">
              <a:off x="6689359" y="61597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8" name="Straight Connector 1267">
              <a:extLst>
                <a:ext uri="{FF2B5EF4-FFF2-40B4-BE49-F238E27FC236}">
                  <a16:creationId xmlns:a16="http://schemas.microsoft.com/office/drawing/2014/main" id="{A14D8A0C-A3AC-3A48-9C57-38E2BDA25C27}"/>
                </a:ext>
              </a:extLst>
            </p:cNvPr>
            <p:cNvCxnSpPr/>
            <p:nvPr/>
          </p:nvCxnSpPr>
          <p:spPr bwMode="auto">
            <a:xfrm flipV="1">
              <a:off x="9494630" y="61561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9" name="Straight Connector 1268">
              <a:extLst>
                <a:ext uri="{FF2B5EF4-FFF2-40B4-BE49-F238E27FC236}">
                  <a16:creationId xmlns:a16="http://schemas.microsoft.com/office/drawing/2014/main" id="{415D526D-2CBB-FB42-AC29-99F1F007277D}"/>
                </a:ext>
              </a:extLst>
            </p:cNvPr>
            <p:cNvCxnSpPr/>
            <p:nvPr/>
          </p:nvCxnSpPr>
          <p:spPr bwMode="auto">
            <a:xfrm flipV="1">
              <a:off x="7500619" y="616219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0" name="Straight Connector 1269">
              <a:extLst>
                <a:ext uri="{FF2B5EF4-FFF2-40B4-BE49-F238E27FC236}">
                  <a16:creationId xmlns:a16="http://schemas.microsoft.com/office/drawing/2014/main" id="{150E58C8-3C4F-BB49-B7C7-94B938F85E8B}"/>
                </a:ext>
              </a:extLst>
            </p:cNvPr>
            <p:cNvCxnSpPr/>
            <p:nvPr/>
          </p:nvCxnSpPr>
          <p:spPr bwMode="auto">
            <a:xfrm flipV="1">
              <a:off x="10405863" y="61597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1" name="Straight Connector 1270">
              <a:extLst>
                <a:ext uri="{FF2B5EF4-FFF2-40B4-BE49-F238E27FC236}">
                  <a16:creationId xmlns:a16="http://schemas.microsoft.com/office/drawing/2014/main" id="{451903B7-17E3-B048-8346-420F7F504438}"/>
                </a:ext>
              </a:extLst>
            </p:cNvPr>
            <p:cNvCxnSpPr/>
            <p:nvPr/>
          </p:nvCxnSpPr>
          <p:spPr bwMode="auto">
            <a:xfrm flipV="1">
              <a:off x="11548863" y="615416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2" name="Straight Connector 1271">
              <a:extLst>
                <a:ext uri="{FF2B5EF4-FFF2-40B4-BE49-F238E27FC236}">
                  <a16:creationId xmlns:a16="http://schemas.microsoft.com/office/drawing/2014/main" id="{C4089BA4-1D07-6741-ACBD-9FA1D3D41224}"/>
                </a:ext>
              </a:extLst>
            </p:cNvPr>
            <p:cNvCxnSpPr/>
            <p:nvPr/>
          </p:nvCxnSpPr>
          <p:spPr bwMode="auto">
            <a:xfrm flipV="1">
              <a:off x="8155415" y="61454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3" name="Straight Connector 1272">
              <a:extLst>
                <a:ext uri="{FF2B5EF4-FFF2-40B4-BE49-F238E27FC236}">
                  <a16:creationId xmlns:a16="http://schemas.microsoft.com/office/drawing/2014/main" id="{F62AA117-3174-F343-9D9F-E5C9C41AFC5E}"/>
                </a:ext>
              </a:extLst>
            </p:cNvPr>
            <p:cNvCxnSpPr/>
            <p:nvPr/>
          </p:nvCxnSpPr>
          <p:spPr bwMode="auto">
            <a:xfrm flipV="1">
              <a:off x="6098015" y="614671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4" name="Straight Connector 1273">
              <a:extLst>
                <a:ext uri="{FF2B5EF4-FFF2-40B4-BE49-F238E27FC236}">
                  <a16:creationId xmlns:a16="http://schemas.microsoft.com/office/drawing/2014/main" id="{D4B87473-E8FB-1643-B6F9-8D227EFDA5EA}"/>
                </a:ext>
              </a:extLst>
            </p:cNvPr>
            <p:cNvCxnSpPr/>
            <p:nvPr/>
          </p:nvCxnSpPr>
          <p:spPr bwMode="auto">
            <a:xfrm flipV="1">
              <a:off x="8612615" y="61492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5" name="Straight Connector 1274">
              <a:extLst>
                <a:ext uri="{FF2B5EF4-FFF2-40B4-BE49-F238E27FC236}">
                  <a16:creationId xmlns:a16="http://schemas.microsoft.com/office/drawing/2014/main" id="{99C256A5-F1D7-2248-822C-41912911D214}"/>
                </a:ext>
              </a:extLst>
            </p:cNvPr>
            <p:cNvCxnSpPr/>
            <p:nvPr/>
          </p:nvCxnSpPr>
          <p:spPr bwMode="auto">
            <a:xfrm flipV="1">
              <a:off x="6866883" y="61492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6" name="Straight Connector 1275">
              <a:extLst>
                <a:ext uri="{FF2B5EF4-FFF2-40B4-BE49-F238E27FC236}">
                  <a16:creationId xmlns:a16="http://schemas.microsoft.com/office/drawing/2014/main" id="{EB7D91C1-D4D0-024C-97B4-81AF1A0BF05C}"/>
                </a:ext>
              </a:extLst>
            </p:cNvPr>
            <p:cNvCxnSpPr/>
            <p:nvPr/>
          </p:nvCxnSpPr>
          <p:spPr bwMode="auto">
            <a:xfrm flipV="1">
              <a:off x="9838743" y="614671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7" name="Straight Connector 1276">
              <a:extLst>
                <a:ext uri="{FF2B5EF4-FFF2-40B4-BE49-F238E27FC236}">
                  <a16:creationId xmlns:a16="http://schemas.microsoft.com/office/drawing/2014/main" id="{31E21E0E-01E3-9943-B9C7-7C14ED326183}"/>
                </a:ext>
              </a:extLst>
            </p:cNvPr>
            <p:cNvCxnSpPr/>
            <p:nvPr/>
          </p:nvCxnSpPr>
          <p:spPr bwMode="auto">
            <a:xfrm flipV="1">
              <a:off x="10981743" y="61472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8" name="Straight Connector 1277">
              <a:extLst>
                <a:ext uri="{FF2B5EF4-FFF2-40B4-BE49-F238E27FC236}">
                  <a16:creationId xmlns:a16="http://schemas.microsoft.com/office/drawing/2014/main" id="{6F6DB5CC-69B6-ED49-B84E-89831F51E52E}"/>
                </a:ext>
              </a:extLst>
            </p:cNvPr>
            <p:cNvCxnSpPr/>
            <p:nvPr/>
          </p:nvCxnSpPr>
          <p:spPr bwMode="auto">
            <a:xfrm flipV="1">
              <a:off x="8898742" y="614629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9" name="Straight Connector 1278">
              <a:extLst>
                <a:ext uri="{FF2B5EF4-FFF2-40B4-BE49-F238E27FC236}">
                  <a16:creationId xmlns:a16="http://schemas.microsoft.com/office/drawing/2014/main" id="{885DD0AD-B2C6-F642-B9C6-9C58212D35EA}"/>
                </a:ext>
              </a:extLst>
            </p:cNvPr>
            <p:cNvCxnSpPr/>
            <p:nvPr/>
          </p:nvCxnSpPr>
          <p:spPr bwMode="auto">
            <a:xfrm flipV="1">
              <a:off x="6362948" y="61536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0" name="Straight Connector 1279">
              <a:extLst>
                <a:ext uri="{FF2B5EF4-FFF2-40B4-BE49-F238E27FC236}">
                  <a16:creationId xmlns:a16="http://schemas.microsoft.com/office/drawing/2014/main" id="{740FA73C-9F03-CF42-A6EF-D8D777AE556E}"/>
                </a:ext>
              </a:extLst>
            </p:cNvPr>
            <p:cNvCxnSpPr/>
            <p:nvPr/>
          </p:nvCxnSpPr>
          <p:spPr bwMode="auto">
            <a:xfrm flipV="1">
              <a:off x="9192441" y="61500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1" name="Straight Connector 1280">
              <a:extLst>
                <a:ext uri="{FF2B5EF4-FFF2-40B4-BE49-F238E27FC236}">
                  <a16:creationId xmlns:a16="http://schemas.microsoft.com/office/drawing/2014/main" id="{D676AF48-F22E-9142-8E85-0249F4BAD8E9}"/>
                </a:ext>
              </a:extLst>
            </p:cNvPr>
            <p:cNvCxnSpPr/>
            <p:nvPr/>
          </p:nvCxnSpPr>
          <p:spPr bwMode="auto">
            <a:xfrm flipV="1">
              <a:off x="7131816" y="61500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2" name="Straight Connector 1281">
              <a:extLst>
                <a:ext uri="{FF2B5EF4-FFF2-40B4-BE49-F238E27FC236}">
                  <a16:creationId xmlns:a16="http://schemas.microsoft.com/office/drawing/2014/main" id="{4C40EA65-F3CA-7C44-9627-D9390E617A47}"/>
                </a:ext>
              </a:extLst>
            </p:cNvPr>
            <p:cNvCxnSpPr/>
            <p:nvPr/>
          </p:nvCxnSpPr>
          <p:spPr bwMode="auto">
            <a:xfrm flipV="1">
              <a:off x="10678960" y="61475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3" name="Straight Connector 1282">
              <a:extLst>
                <a:ext uri="{FF2B5EF4-FFF2-40B4-BE49-F238E27FC236}">
                  <a16:creationId xmlns:a16="http://schemas.microsoft.com/office/drawing/2014/main" id="{1DB18804-9202-BD4F-A811-40CDFCF44105}"/>
                </a:ext>
              </a:extLst>
            </p:cNvPr>
            <p:cNvCxnSpPr/>
            <p:nvPr/>
          </p:nvCxnSpPr>
          <p:spPr bwMode="auto">
            <a:xfrm flipV="1">
              <a:off x="11210340" y="614810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4" name="Straight Connector 1283">
              <a:extLst>
                <a:ext uri="{FF2B5EF4-FFF2-40B4-BE49-F238E27FC236}">
                  <a16:creationId xmlns:a16="http://schemas.microsoft.com/office/drawing/2014/main" id="{28D474A9-9230-C443-A123-D1900821AC2A}"/>
                </a:ext>
              </a:extLst>
            </p:cNvPr>
            <p:cNvCxnSpPr/>
            <p:nvPr/>
          </p:nvCxnSpPr>
          <p:spPr bwMode="auto">
            <a:xfrm flipV="1">
              <a:off x="7841031" y="614629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5" name="Straight Connector 1284">
              <a:extLst>
                <a:ext uri="{FF2B5EF4-FFF2-40B4-BE49-F238E27FC236}">
                  <a16:creationId xmlns:a16="http://schemas.microsoft.com/office/drawing/2014/main" id="{D43510C8-B1EB-1343-A626-738CCA110881}"/>
                </a:ext>
              </a:extLst>
            </p:cNvPr>
            <p:cNvCxnSpPr/>
            <p:nvPr/>
          </p:nvCxnSpPr>
          <p:spPr bwMode="auto">
            <a:xfrm flipV="1">
              <a:off x="6634857" y="61536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6" name="Straight Connector 1285">
              <a:extLst>
                <a:ext uri="{FF2B5EF4-FFF2-40B4-BE49-F238E27FC236}">
                  <a16:creationId xmlns:a16="http://schemas.microsoft.com/office/drawing/2014/main" id="{72B5D7B2-5A5C-AF41-BEED-3919E1E3BC25}"/>
                </a:ext>
              </a:extLst>
            </p:cNvPr>
            <p:cNvCxnSpPr/>
            <p:nvPr/>
          </p:nvCxnSpPr>
          <p:spPr bwMode="auto">
            <a:xfrm flipV="1">
              <a:off x="9440128" y="61500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7" name="Straight Connector 1286">
              <a:extLst>
                <a:ext uri="{FF2B5EF4-FFF2-40B4-BE49-F238E27FC236}">
                  <a16:creationId xmlns:a16="http://schemas.microsoft.com/office/drawing/2014/main" id="{F4142691-35EB-184A-AA64-A9113E17DA35}"/>
                </a:ext>
              </a:extLst>
            </p:cNvPr>
            <p:cNvCxnSpPr/>
            <p:nvPr/>
          </p:nvCxnSpPr>
          <p:spPr bwMode="auto">
            <a:xfrm flipV="1">
              <a:off x="7446117" y="615613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8" name="Straight Connector 1287">
              <a:extLst>
                <a:ext uri="{FF2B5EF4-FFF2-40B4-BE49-F238E27FC236}">
                  <a16:creationId xmlns:a16="http://schemas.microsoft.com/office/drawing/2014/main" id="{EB54370B-2A3E-0B4F-946F-91AF4D0A1D90}"/>
                </a:ext>
              </a:extLst>
            </p:cNvPr>
            <p:cNvCxnSpPr/>
            <p:nvPr/>
          </p:nvCxnSpPr>
          <p:spPr bwMode="auto">
            <a:xfrm flipV="1">
              <a:off x="10351361" y="61536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9" name="Straight Connector 1288">
              <a:extLst>
                <a:ext uri="{FF2B5EF4-FFF2-40B4-BE49-F238E27FC236}">
                  <a16:creationId xmlns:a16="http://schemas.microsoft.com/office/drawing/2014/main" id="{B58FA40F-AACE-CA4C-93FE-6A9C7276B9CB}"/>
                </a:ext>
              </a:extLst>
            </p:cNvPr>
            <p:cNvCxnSpPr/>
            <p:nvPr/>
          </p:nvCxnSpPr>
          <p:spPr bwMode="auto">
            <a:xfrm flipV="1">
              <a:off x="11494361" y="614810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0" name="Straight Connector 1289">
              <a:extLst>
                <a:ext uri="{FF2B5EF4-FFF2-40B4-BE49-F238E27FC236}">
                  <a16:creationId xmlns:a16="http://schemas.microsoft.com/office/drawing/2014/main" id="{0FAD1997-62FF-A04C-A1B5-909E113ECE7A}"/>
                </a:ext>
              </a:extLst>
            </p:cNvPr>
            <p:cNvCxnSpPr/>
            <p:nvPr/>
          </p:nvCxnSpPr>
          <p:spPr bwMode="auto">
            <a:xfrm flipV="1">
              <a:off x="8191751" y="615148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1" name="Straight Connector 1290">
              <a:extLst>
                <a:ext uri="{FF2B5EF4-FFF2-40B4-BE49-F238E27FC236}">
                  <a16:creationId xmlns:a16="http://schemas.microsoft.com/office/drawing/2014/main" id="{FE40BCD8-18FC-254A-857B-4528FB7593E1}"/>
                </a:ext>
              </a:extLst>
            </p:cNvPr>
            <p:cNvCxnSpPr/>
            <p:nvPr/>
          </p:nvCxnSpPr>
          <p:spPr bwMode="auto">
            <a:xfrm flipV="1">
              <a:off x="6134351" y="61527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2" name="Straight Connector 1291">
              <a:extLst>
                <a:ext uri="{FF2B5EF4-FFF2-40B4-BE49-F238E27FC236}">
                  <a16:creationId xmlns:a16="http://schemas.microsoft.com/office/drawing/2014/main" id="{905E1BA3-B993-0143-AB15-5C265BEEA17C}"/>
                </a:ext>
              </a:extLst>
            </p:cNvPr>
            <p:cNvCxnSpPr/>
            <p:nvPr/>
          </p:nvCxnSpPr>
          <p:spPr bwMode="auto">
            <a:xfrm flipV="1">
              <a:off x="8648951" y="615526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3" name="Straight Connector 1292">
              <a:extLst>
                <a:ext uri="{FF2B5EF4-FFF2-40B4-BE49-F238E27FC236}">
                  <a16:creationId xmlns:a16="http://schemas.microsoft.com/office/drawing/2014/main" id="{329D9939-0ACE-0D4F-B38E-A9AB2124844A}"/>
                </a:ext>
              </a:extLst>
            </p:cNvPr>
            <p:cNvCxnSpPr/>
            <p:nvPr/>
          </p:nvCxnSpPr>
          <p:spPr bwMode="auto">
            <a:xfrm flipV="1">
              <a:off x="6903219" y="615526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4" name="Straight Connector 1293">
              <a:extLst>
                <a:ext uri="{FF2B5EF4-FFF2-40B4-BE49-F238E27FC236}">
                  <a16:creationId xmlns:a16="http://schemas.microsoft.com/office/drawing/2014/main" id="{7D8EDCAB-7822-0942-ABCC-88487789BEEC}"/>
                </a:ext>
              </a:extLst>
            </p:cNvPr>
            <p:cNvCxnSpPr/>
            <p:nvPr/>
          </p:nvCxnSpPr>
          <p:spPr bwMode="auto">
            <a:xfrm flipV="1">
              <a:off x="9875079" y="61527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5" name="Straight Connector 1294">
              <a:extLst>
                <a:ext uri="{FF2B5EF4-FFF2-40B4-BE49-F238E27FC236}">
                  <a16:creationId xmlns:a16="http://schemas.microsoft.com/office/drawing/2014/main" id="{8A084603-440A-3D4D-B517-7FE7F0DB1346}"/>
                </a:ext>
              </a:extLst>
            </p:cNvPr>
            <p:cNvCxnSpPr/>
            <p:nvPr/>
          </p:nvCxnSpPr>
          <p:spPr bwMode="auto">
            <a:xfrm flipV="1">
              <a:off x="11018079" y="61532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6" name="Straight Connector 1295">
              <a:extLst>
                <a:ext uri="{FF2B5EF4-FFF2-40B4-BE49-F238E27FC236}">
                  <a16:creationId xmlns:a16="http://schemas.microsoft.com/office/drawing/2014/main" id="{156D943C-D85B-E947-B2B2-BFB4399BEDA0}"/>
                </a:ext>
              </a:extLst>
            </p:cNvPr>
            <p:cNvCxnSpPr/>
            <p:nvPr/>
          </p:nvCxnSpPr>
          <p:spPr bwMode="auto">
            <a:xfrm flipV="1">
              <a:off x="8935078" y="615236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7" name="Straight Connector 1296">
              <a:extLst>
                <a:ext uri="{FF2B5EF4-FFF2-40B4-BE49-F238E27FC236}">
                  <a16:creationId xmlns:a16="http://schemas.microsoft.com/office/drawing/2014/main" id="{1699B1CD-56FC-F745-9CC2-91E00993B61F}"/>
                </a:ext>
              </a:extLst>
            </p:cNvPr>
            <p:cNvCxnSpPr/>
            <p:nvPr/>
          </p:nvCxnSpPr>
          <p:spPr bwMode="auto">
            <a:xfrm flipV="1">
              <a:off x="6399284" y="61597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8" name="Straight Connector 1297">
              <a:extLst>
                <a:ext uri="{FF2B5EF4-FFF2-40B4-BE49-F238E27FC236}">
                  <a16:creationId xmlns:a16="http://schemas.microsoft.com/office/drawing/2014/main" id="{317BC31F-02B4-284A-99E2-699D5E94CA6C}"/>
                </a:ext>
              </a:extLst>
            </p:cNvPr>
            <p:cNvCxnSpPr/>
            <p:nvPr/>
          </p:nvCxnSpPr>
          <p:spPr bwMode="auto">
            <a:xfrm flipV="1">
              <a:off x="9228777" y="61561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9" name="Straight Connector 1298">
              <a:extLst>
                <a:ext uri="{FF2B5EF4-FFF2-40B4-BE49-F238E27FC236}">
                  <a16:creationId xmlns:a16="http://schemas.microsoft.com/office/drawing/2014/main" id="{83AE7825-B5EA-AC4D-8787-E48BB0F4BF5E}"/>
                </a:ext>
              </a:extLst>
            </p:cNvPr>
            <p:cNvCxnSpPr/>
            <p:nvPr/>
          </p:nvCxnSpPr>
          <p:spPr bwMode="auto">
            <a:xfrm flipV="1">
              <a:off x="7168152" y="61561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0" name="Straight Connector 1299">
              <a:extLst>
                <a:ext uri="{FF2B5EF4-FFF2-40B4-BE49-F238E27FC236}">
                  <a16:creationId xmlns:a16="http://schemas.microsoft.com/office/drawing/2014/main" id="{BF86C731-A126-964C-938A-1D68470B228E}"/>
                </a:ext>
              </a:extLst>
            </p:cNvPr>
            <p:cNvCxnSpPr/>
            <p:nvPr/>
          </p:nvCxnSpPr>
          <p:spPr bwMode="auto">
            <a:xfrm flipV="1">
              <a:off x="10715296" y="615365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1" name="Straight Connector 1300">
              <a:extLst>
                <a:ext uri="{FF2B5EF4-FFF2-40B4-BE49-F238E27FC236}">
                  <a16:creationId xmlns:a16="http://schemas.microsoft.com/office/drawing/2014/main" id="{ED3997C8-0CF0-D54C-9AF3-134F2C065CE2}"/>
                </a:ext>
              </a:extLst>
            </p:cNvPr>
            <p:cNvCxnSpPr/>
            <p:nvPr/>
          </p:nvCxnSpPr>
          <p:spPr bwMode="auto">
            <a:xfrm flipV="1">
              <a:off x="11246676" y="61541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2" name="Straight Connector 1301">
              <a:extLst>
                <a:ext uri="{FF2B5EF4-FFF2-40B4-BE49-F238E27FC236}">
                  <a16:creationId xmlns:a16="http://schemas.microsoft.com/office/drawing/2014/main" id="{7791F472-44B8-A842-A583-418ABAC50842}"/>
                </a:ext>
              </a:extLst>
            </p:cNvPr>
            <p:cNvCxnSpPr/>
            <p:nvPr/>
          </p:nvCxnSpPr>
          <p:spPr bwMode="auto">
            <a:xfrm flipV="1">
              <a:off x="7877367" y="615236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3" name="Straight Connector 1302">
              <a:extLst>
                <a:ext uri="{FF2B5EF4-FFF2-40B4-BE49-F238E27FC236}">
                  <a16:creationId xmlns:a16="http://schemas.microsoft.com/office/drawing/2014/main" id="{3F5CF603-A00A-2C40-B3E6-BCAEFF4D099B}"/>
                </a:ext>
              </a:extLst>
            </p:cNvPr>
            <p:cNvCxnSpPr/>
            <p:nvPr/>
          </p:nvCxnSpPr>
          <p:spPr bwMode="auto">
            <a:xfrm flipV="1">
              <a:off x="6671193" y="61597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4" name="Straight Connector 1303">
              <a:extLst>
                <a:ext uri="{FF2B5EF4-FFF2-40B4-BE49-F238E27FC236}">
                  <a16:creationId xmlns:a16="http://schemas.microsoft.com/office/drawing/2014/main" id="{E44B49D7-02EC-8F4D-920F-4CC24036CBA5}"/>
                </a:ext>
              </a:extLst>
            </p:cNvPr>
            <p:cNvCxnSpPr/>
            <p:nvPr/>
          </p:nvCxnSpPr>
          <p:spPr bwMode="auto">
            <a:xfrm flipV="1">
              <a:off x="9476464" y="61561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5" name="Straight Connector 1304">
              <a:extLst>
                <a:ext uri="{FF2B5EF4-FFF2-40B4-BE49-F238E27FC236}">
                  <a16:creationId xmlns:a16="http://schemas.microsoft.com/office/drawing/2014/main" id="{8A33EF5A-95A7-7D4E-88BA-71A724B45ACF}"/>
                </a:ext>
              </a:extLst>
            </p:cNvPr>
            <p:cNvCxnSpPr/>
            <p:nvPr/>
          </p:nvCxnSpPr>
          <p:spPr bwMode="auto">
            <a:xfrm flipV="1">
              <a:off x="7482453" y="616220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6" name="Straight Connector 1305">
              <a:extLst>
                <a:ext uri="{FF2B5EF4-FFF2-40B4-BE49-F238E27FC236}">
                  <a16:creationId xmlns:a16="http://schemas.microsoft.com/office/drawing/2014/main" id="{78267511-D5F4-D243-974F-174BB1D7F7BF}"/>
                </a:ext>
              </a:extLst>
            </p:cNvPr>
            <p:cNvCxnSpPr/>
            <p:nvPr/>
          </p:nvCxnSpPr>
          <p:spPr bwMode="auto">
            <a:xfrm flipV="1">
              <a:off x="10387697" y="61597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7" name="Straight Connector 1306">
              <a:extLst>
                <a:ext uri="{FF2B5EF4-FFF2-40B4-BE49-F238E27FC236}">
                  <a16:creationId xmlns:a16="http://schemas.microsoft.com/office/drawing/2014/main" id="{20C11887-A1BC-5B49-9288-EE2DD9AE5DE8}"/>
                </a:ext>
              </a:extLst>
            </p:cNvPr>
            <p:cNvCxnSpPr/>
            <p:nvPr/>
          </p:nvCxnSpPr>
          <p:spPr bwMode="auto">
            <a:xfrm flipV="1">
              <a:off x="11530697" y="61541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8" name="Straight Connector 1307">
              <a:extLst>
                <a:ext uri="{FF2B5EF4-FFF2-40B4-BE49-F238E27FC236}">
                  <a16:creationId xmlns:a16="http://schemas.microsoft.com/office/drawing/2014/main" id="{A73BCAC1-35EE-5F43-8712-0ACB10BCF13E}"/>
                </a:ext>
              </a:extLst>
            </p:cNvPr>
            <p:cNvCxnSpPr/>
            <p:nvPr/>
          </p:nvCxnSpPr>
          <p:spPr bwMode="auto">
            <a:xfrm flipV="1">
              <a:off x="8524814" y="615753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9" name="Straight Connector 1308">
              <a:extLst>
                <a:ext uri="{FF2B5EF4-FFF2-40B4-BE49-F238E27FC236}">
                  <a16:creationId xmlns:a16="http://schemas.microsoft.com/office/drawing/2014/main" id="{2BF5ED25-AFCC-4E4B-99E9-E5B5EFBA2B14}"/>
                </a:ext>
              </a:extLst>
            </p:cNvPr>
            <p:cNvCxnSpPr/>
            <p:nvPr/>
          </p:nvCxnSpPr>
          <p:spPr bwMode="auto">
            <a:xfrm flipV="1">
              <a:off x="6467414" y="61588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0" name="Straight Connector 1309">
              <a:extLst>
                <a:ext uri="{FF2B5EF4-FFF2-40B4-BE49-F238E27FC236}">
                  <a16:creationId xmlns:a16="http://schemas.microsoft.com/office/drawing/2014/main" id="{29FCA7F3-FD55-EB41-85FD-7777A439E37D}"/>
                </a:ext>
              </a:extLst>
            </p:cNvPr>
            <p:cNvCxnSpPr/>
            <p:nvPr/>
          </p:nvCxnSpPr>
          <p:spPr bwMode="auto">
            <a:xfrm flipV="1">
              <a:off x="8982014" y="61613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1" name="Straight Connector 1310">
              <a:extLst>
                <a:ext uri="{FF2B5EF4-FFF2-40B4-BE49-F238E27FC236}">
                  <a16:creationId xmlns:a16="http://schemas.microsoft.com/office/drawing/2014/main" id="{B2C13503-D80F-7B4B-AAD6-7F08E469F102}"/>
                </a:ext>
              </a:extLst>
            </p:cNvPr>
            <p:cNvCxnSpPr/>
            <p:nvPr/>
          </p:nvCxnSpPr>
          <p:spPr bwMode="auto">
            <a:xfrm flipV="1">
              <a:off x="7236282" y="61613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2" name="Straight Connector 1311">
              <a:extLst>
                <a:ext uri="{FF2B5EF4-FFF2-40B4-BE49-F238E27FC236}">
                  <a16:creationId xmlns:a16="http://schemas.microsoft.com/office/drawing/2014/main" id="{2588989A-5996-2A44-9BD4-643299E86F06}"/>
                </a:ext>
              </a:extLst>
            </p:cNvPr>
            <p:cNvCxnSpPr/>
            <p:nvPr/>
          </p:nvCxnSpPr>
          <p:spPr bwMode="auto">
            <a:xfrm flipV="1">
              <a:off x="10208142" y="61588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3" name="Straight Connector 1312">
              <a:extLst>
                <a:ext uri="{FF2B5EF4-FFF2-40B4-BE49-F238E27FC236}">
                  <a16:creationId xmlns:a16="http://schemas.microsoft.com/office/drawing/2014/main" id="{8FD8FDFB-BE69-3141-B26C-D45601DA125A}"/>
                </a:ext>
              </a:extLst>
            </p:cNvPr>
            <p:cNvCxnSpPr/>
            <p:nvPr/>
          </p:nvCxnSpPr>
          <p:spPr bwMode="auto">
            <a:xfrm flipV="1">
              <a:off x="11351142" y="61593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4" name="Straight Connector 1313">
              <a:extLst>
                <a:ext uri="{FF2B5EF4-FFF2-40B4-BE49-F238E27FC236}">
                  <a16:creationId xmlns:a16="http://schemas.microsoft.com/office/drawing/2014/main" id="{C004E65B-3BFC-6D45-BF35-B6437C1DB47D}"/>
                </a:ext>
              </a:extLst>
            </p:cNvPr>
            <p:cNvCxnSpPr/>
            <p:nvPr/>
          </p:nvCxnSpPr>
          <p:spPr bwMode="auto">
            <a:xfrm flipV="1">
              <a:off x="9268141" y="61584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5" name="Straight Connector 1314">
              <a:extLst>
                <a:ext uri="{FF2B5EF4-FFF2-40B4-BE49-F238E27FC236}">
                  <a16:creationId xmlns:a16="http://schemas.microsoft.com/office/drawing/2014/main" id="{FA93C4E8-98AA-AE44-B240-99BF0EB56AD0}"/>
                </a:ext>
              </a:extLst>
            </p:cNvPr>
            <p:cNvCxnSpPr/>
            <p:nvPr/>
          </p:nvCxnSpPr>
          <p:spPr bwMode="auto">
            <a:xfrm flipV="1">
              <a:off x="6732347"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6" name="Straight Connector 1315">
              <a:extLst>
                <a:ext uri="{FF2B5EF4-FFF2-40B4-BE49-F238E27FC236}">
                  <a16:creationId xmlns:a16="http://schemas.microsoft.com/office/drawing/2014/main" id="{0FB312F3-6E93-BC4E-A7A7-F3F18C6091B3}"/>
                </a:ext>
              </a:extLst>
            </p:cNvPr>
            <p:cNvCxnSpPr/>
            <p:nvPr/>
          </p:nvCxnSpPr>
          <p:spPr bwMode="auto">
            <a:xfrm flipV="1">
              <a:off x="9561840"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7" name="Straight Connector 1316">
              <a:extLst>
                <a:ext uri="{FF2B5EF4-FFF2-40B4-BE49-F238E27FC236}">
                  <a16:creationId xmlns:a16="http://schemas.microsoft.com/office/drawing/2014/main" id="{DE907E29-C8D4-5E4C-AB26-73749DCAF146}"/>
                </a:ext>
              </a:extLst>
            </p:cNvPr>
            <p:cNvCxnSpPr/>
            <p:nvPr/>
          </p:nvCxnSpPr>
          <p:spPr bwMode="auto">
            <a:xfrm flipV="1">
              <a:off x="7501215"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8" name="Straight Connector 1317">
              <a:extLst>
                <a:ext uri="{FF2B5EF4-FFF2-40B4-BE49-F238E27FC236}">
                  <a16:creationId xmlns:a16="http://schemas.microsoft.com/office/drawing/2014/main" id="{6B224784-7F3D-FB41-85A9-F5C939CF2CBA}"/>
                </a:ext>
              </a:extLst>
            </p:cNvPr>
            <p:cNvCxnSpPr/>
            <p:nvPr/>
          </p:nvCxnSpPr>
          <p:spPr bwMode="auto">
            <a:xfrm flipV="1">
              <a:off x="11048359" y="61597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9" name="Straight Connector 1318">
              <a:extLst>
                <a:ext uri="{FF2B5EF4-FFF2-40B4-BE49-F238E27FC236}">
                  <a16:creationId xmlns:a16="http://schemas.microsoft.com/office/drawing/2014/main" id="{0B12E2D8-AFE2-8F4C-B4C0-619207A545B9}"/>
                </a:ext>
              </a:extLst>
            </p:cNvPr>
            <p:cNvCxnSpPr/>
            <p:nvPr/>
          </p:nvCxnSpPr>
          <p:spPr bwMode="auto">
            <a:xfrm flipV="1">
              <a:off x="11579739" y="61602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0" name="Straight Connector 1319">
              <a:extLst>
                <a:ext uri="{FF2B5EF4-FFF2-40B4-BE49-F238E27FC236}">
                  <a16:creationId xmlns:a16="http://schemas.microsoft.com/office/drawing/2014/main" id="{D254A1F7-8B48-8342-9132-BFA9E3AD8CB9}"/>
                </a:ext>
              </a:extLst>
            </p:cNvPr>
            <p:cNvCxnSpPr/>
            <p:nvPr/>
          </p:nvCxnSpPr>
          <p:spPr bwMode="auto">
            <a:xfrm flipV="1">
              <a:off x="8210430" y="61584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1" name="Straight Connector 1320">
              <a:extLst>
                <a:ext uri="{FF2B5EF4-FFF2-40B4-BE49-F238E27FC236}">
                  <a16:creationId xmlns:a16="http://schemas.microsoft.com/office/drawing/2014/main" id="{7D7E7531-33E5-3A45-B1DE-BFA117827847}"/>
                </a:ext>
              </a:extLst>
            </p:cNvPr>
            <p:cNvCxnSpPr/>
            <p:nvPr/>
          </p:nvCxnSpPr>
          <p:spPr bwMode="auto">
            <a:xfrm flipV="1">
              <a:off x="7004256"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2" name="Straight Connector 1321">
              <a:extLst>
                <a:ext uri="{FF2B5EF4-FFF2-40B4-BE49-F238E27FC236}">
                  <a16:creationId xmlns:a16="http://schemas.microsoft.com/office/drawing/2014/main" id="{0F828B4F-16D2-C54A-A764-B9F1FD459E20}"/>
                </a:ext>
              </a:extLst>
            </p:cNvPr>
            <p:cNvCxnSpPr/>
            <p:nvPr/>
          </p:nvCxnSpPr>
          <p:spPr bwMode="auto">
            <a:xfrm flipV="1">
              <a:off x="9809527"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3" name="Straight Connector 1322">
              <a:extLst>
                <a:ext uri="{FF2B5EF4-FFF2-40B4-BE49-F238E27FC236}">
                  <a16:creationId xmlns:a16="http://schemas.microsoft.com/office/drawing/2014/main" id="{74E1F841-C8BE-D74E-8C19-B7EC460B7098}"/>
                </a:ext>
              </a:extLst>
            </p:cNvPr>
            <p:cNvCxnSpPr/>
            <p:nvPr/>
          </p:nvCxnSpPr>
          <p:spPr bwMode="auto">
            <a:xfrm flipV="1">
              <a:off x="7815516" y="616824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4" name="Straight Connector 1323">
              <a:extLst>
                <a:ext uri="{FF2B5EF4-FFF2-40B4-BE49-F238E27FC236}">
                  <a16:creationId xmlns:a16="http://schemas.microsoft.com/office/drawing/2014/main" id="{C7C9A326-5EEB-3B46-A6C3-FE4BFD546040}"/>
                </a:ext>
              </a:extLst>
            </p:cNvPr>
            <p:cNvCxnSpPr/>
            <p:nvPr/>
          </p:nvCxnSpPr>
          <p:spPr bwMode="auto">
            <a:xfrm flipV="1">
              <a:off x="10720760"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5" name="Straight Connector 1324">
              <a:extLst>
                <a:ext uri="{FF2B5EF4-FFF2-40B4-BE49-F238E27FC236}">
                  <a16:creationId xmlns:a16="http://schemas.microsoft.com/office/drawing/2014/main" id="{2FCF5490-93B6-A54B-9863-F28BF7E38426}"/>
                </a:ext>
              </a:extLst>
            </p:cNvPr>
            <p:cNvCxnSpPr/>
            <p:nvPr/>
          </p:nvCxnSpPr>
          <p:spPr bwMode="auto">
            <a:xfrm flipV="1">
              <a:off x="11863760" y="61602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055" name="Rectangle 1054">
              <a:extLst>
                <a:ext uri="{FF2B5EF4-FFF2-40B4-BE49-F238E27FC236}">
                  <a16:creationId xmlns:a16="http://schemas.microsoft.com/office/drawing/2014/main" id="{581D30D9-4D1A-1B4B-BF7C-C25233BE3196}"/>
                </a:ext>
              </a:extLst>
            </p:cNvPr>
            <p:cNvSpPr/>
            <p:nvPr/>
          </p:nvSpPr>
          <p:spPr>
            <a:xfrm>
              <a:off x="5987732" y="6317390"/>
              <a:ext cx="5879371" cy="117962"/>
            </a:xfrm>
            <a:prstGeom prst="rect">
              <a:avLst/>
            </a:prstGeom>
            <a:pattFill prst="narVert">
              <a:fgClr>
                <a:srgbClr val="00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sp>
        <p:nvSpPr>
          <p:cNvPr id="334" name="TextBox 333">
            <a:extLst>
              <a:ext uri="{FF2B5EF4-FFF2-40B4-BE49-F238E27FC236}">
                <a16:creationId xmlns:a16="http://schemas.microsoft.com/office/drawing/2014/main" id="{D02B4F78-F4EC-A348-B3A9-EB49A661BC7B}"/>
              </a:ext>
            </a:extLst>
          </p:cNvPr>
          <p:cNvSpPr txBox="1"/>
          <p:nvPr/>
        </p:nvSpPr>
        <p:spPr>
          <a:xfrm>
            <a:off x="2186629" y="997420"/>
            <a:ext cx="1394741" cy="400110"/>
          </a:xfrm>
          <a:prstGeom prst="rect">
            <a:avLst/>
          </a:prstGeom>
          <a:noFill/>
        </p:spPr>
        <p:txBody>
          <a:bodyPr wrap="none" rtlCol="0">
            <a:spAutoFit/>
          </a:bodyPr>
          <a:lstStyle/>
          <a:p>
            <a:r>
              <a:rPr lang="en-US" sz="2000" dirty="0">
                <a:latin typeface="Calibri Light" panose="020F0302020204030204" pitchFamily="34" charset="0"/>
                <a:cs typeface="Calibri Light" panose="020F0302020204030204" pitchFamily="34" charset="0"/>
              </a:rPr>
              <a:t>Throughput</a:t>
            </a:r>
          </a:p>
        </p:txBody>
      </p:sp>
      <p:sp>
        <p:nvSpPr>
          <p:cNvPr id="337" name="TextBox 336">
            <a:extLst>
              <a:ext uri="{FF2B5EF4-FFF2-40B4-BE49-F238E27FC236}">
                <a16:creationId xmlns:a16="http://schemas.microsoft.com/office/drawing/2014/main" id="{BCEE8A53-2934-F244-B458-FAFE0721B862}"/>
              </a:ext>
            </a:extLst>
          </p:cNvPr>
          <p:cNvSpPr txBox="1"/>
          <p:nvPr/>
        </p:nvSpPr>
        <p:spPr>
          <a:xfrm>
            <a:off x="2109000" y="5486898"/>
            <a:ext cx="1865204" cy="338554"/>
          </a:xfrm>
          <a:prstGeom prst="rect">
            <a:avLst/>
          </a:prstGeom>
          <a:solidFill>
            <a:schemeClr val="accent2">
              <a:lumMod val="20000"/>
              <a:lumOff val="8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&gt;1 &amp; &lt;100</a:t>
            </a:r>
          </a:p>
        </p:txBody>
      </p:sp>
      <p:sp>
        <p:nvSpPr>
          <p:cNvPr id="338" name="TextBox 337">
            <a:extLst>
              <a:ext uri="{FF2B5EF4-FFF2-40B4-BE49-F238E27FC236}">
                <a16:creationId xmlns:a16="http://schemas.microsoft.com/office/drawing/2014/main" id="{B0A63311-EF9A-AA4F-AC2E-2EB848D97C2A}"/>
              </a:ext>
            </a:extLst>
          </p:cNvPr>
          <p:cNvSpPr txBox="1"/>
          <p:nvPr/>
        </p:nvSpPr>
        <p:spPr>
          <a:xfrm>
            <a:off x="2108999" y="4184550"/>
            <a:ext cx="1873435" cy="338554"/>
          </a:xfrm>
          <a:prstGeom prst="rect">
            <a:avLst/>
          </a:prstGeom>
          <a:solidFill>
            <a:schemeClr val="accent2">
              <a:lumMod val="75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2021: 1000</a:t>
            </a:r>
          </a:p>
        </p:txBody>
      </p:sp>
      <p:sp>
        <p:nvSpPr>
          <p:cNvPr id="339" name="TextBox 338">
            <a:extLst>
              <a:ext uri="{FF2B5EF4-FFF2-40B4-BE49-F238E27FC236}">
                <a16:creationId xmlns:a16="http://schemas.microsoft.com/office/drawing/2014/main" id="{F95FEBCB-671B-9F43-AD5D-EB9797DF9145}"/>
              </a:ext>
            </a:extLst>
          </p:cNvPr>
          <p:cNvSpPr txBox="1"/>
          <p:nvPr/>
        </p:nvSpPr>
        <p:spPr>
          <a:xfrm>
            <a:off x="2082922" y="2928122"/>
            <a:ext cx="1883356" cy="338554"/>
          </a:xfrm>
          <a:prstGeom prst="rect">
            <a:avLst/>
          </a:prstGeom>
          <a:solidFill>
            <a:schemeClr val="accent2">
              <a:lumMod val="75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2021: 5000</a:t>
            </a:r>
          </a:p>
        </p:txBody>
      </p:sp>
      <p:sp>
        <p:nvSpPr>
          <p:cNvPr id="340" name="TextBox 339">
            <a:extLst>
              <a:ext uri="{FF2B5EF4-FFF2-40B4-BE49-F238E27FC236}">
                <a16:creationId xmlns:a16="http://schemas.microsoft.com/office/drawing/2014/main" id="{4ACB954A-FD93-9B42-9A57-1AE3FF1FAA30}"/>
              </a:ext>
            </a:extLst>
          </p:cNvPr>
          <p:cNvSpPr txBox="1"/>
          <p:nvPr/>
        </p:nvSpPr>
        <p:spPr>
          <a:xfrm>
            <a:off x="2096000" y="1692272"/>
            <a:ext cx="1870277" cy="338554"/>
          </a:xfrm>
          <a:prstGeom prst="rect">
            <a:avLst/>
          </a:prstGeom>
          <a:solidFill>
            <a:schemeClr val="accent2">
              <a:lumMod val="60000"/>
              <a:lumOff val="4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Few -&gt;many </a:t>
            </a:r>
            <a:r>
              <a:rPr lang="en-US" sz="1600" dirty="0" err="1">
                <a:latin typeface="Calibri Light" panose="020F0302020204030204" pitchFamily="34" charset="0"/>
                <a:cs typeface="Calibri Light" panose="020F0302020204030204" pitchFamily="34" charset="0"/>
              </a:rPr>
              <a:t>esp</a:t>
            </a:r>
            <a:r>
              <a:rPr lang="en-US" sz="1600" dirty="0">
                <a:latin typeface="Calibri Light" panose="020F0302020204030204" pitchFamily="34" charset="0"/>
                <a:cs typeface="Calibri Light" panose="020F0302020204030204" pitchFamily="34" charset="0"/>
              </a:rPr>
              <a:t> sex</a:t>
            </a:r>
          </a:p>
        </p:txBody>
      </p:sp>
      <p:sp>
        <p:nvSpPr>
          <p:cNvPr id="1327" name="Rectangle 1326">
            <a:extLst>
              <a:ext uri="{FF2B5EF4-FFF2-40B4-BE49-F238E27FC236}">
                <a16:creationId xmlns:a16="http://schemas.microsoft.com/office/drawing/2014/main" id="{8F8488B0-0FBF-7745-9675-74B429D8D9E1}"/>
              </a:ext>
            </a:extLst>
          </p:cNvPr>
          <p:cNvSpPr/>
          <p:nvPr/>
        </p:nvSpPr>
        <p:spPr bwMode="auto">
          <a:xfrm>
            <a:off x="3962133" y="1039827"/>
            <a:ext cx="1988363" cy="498319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328" name="Rectangle 1327">
            <a:extLst>
              <a:ext uri="{FF2B5EF4-FFF2-40B4-BE49-F238E27FC236}">
                <a16:creationId xmlns:a16="http://schemas.microsoft.com/office/drawing/2014/main" id="{CCA59BD3-E854-4C4A-91E1-0CBC4309436E}"/>
              </a:ext>
            </a:extLst>
          </p:cNvPr>
          <p:cNvSpPr/>
          <p:nvPr/>
        </p:nvSpPr>
        <p:spPr bwMode="auto">
          <a:xfrm>
            <a:off x="2092843" y="1039828"/>
            <a:ext cx="1873435" cy="498319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41" name="TextBox 340">
            <a:extLst>
              <a:ext uri="{FF2B5EF4-FFF2-40B4-BE49-F238E27FC236}">
                <a16:creationId xmlns:a16="http://schemas.microsoft.com/office/drawing/2014/main" id="{91E7DB3B-0DE5-C843-A6FD-6B6411C1CA50}"/>
              </a:ext>
            </a:extLst>
          </p:cNvPr>
          <p:cNvSpPr txBox="1"/>
          <p:nvPr/>
        </p:nvSpPr>
        <p:spPr>
          <a:xfrm>
            <a:off x="778635" y="1057293"/>
            <a:ext cx="636777" cy="400110"/>
          </a:xfrm>
          <a:prstGeom prst="rect">
            <a:avLst/>
          </a:prstGeom>
          <a:noFill/>
        </p:spPr>
        <p:txBody>
          <a:bodyPr wrap="none" rtlCol="0">
            <a:spAutoFit/>
          </a:bodyPr>
          <a:lstStyle/>
          <a:p>
            <a:r>
              <a:rPr lang="en-US" sz="2000" dirty="0">
                <a:latin typeface="Calibri Light" panose="020F0302020204030204" pitchFamily="34" charset="0"/>
                <a:cs typeface="Calibri Light" panose="020F0302020204030204" pitchFamily="34" charset="0"/>
              </a:rPr>
              <a:t>Cost</a:t>
            </a:r>
          </a:p>
        </p:txBody>
      </p:sp>
      <p:sp>
        <p:nvSpPr>
          <p:cNvPr id="342" name="TextBox 341">
            <a:extLst>
              <a:ext uri="{FF2B5EF4-FFF2-40B4-BE49-F238E27FC236}">
                <a16:creationId xmlns:a16="http://schemas.microsoft.com/office/drawing/2014/main" id="{586AF87A-4194-2B4D-9C46-C361120DEC7F}"/>
              </a:ext>
            </a:extLst>
          </p:cNvPr>
          <p:cNvSpPr txBox="1"/>
          <p:nvPr/>
        </p:nvSpPr>
        <p:spPr>
          <a:xfrm>
            <a:off x="151551" y="1694132"/>
            <a:ext cx="1931371" cy="338554"/>
          </a:xfrm>
          <a:prstGeom prst="rect">
            <a:avLst/>
          </a:prstGeom>
          <a:solidFill>
            <a:schemeClr val="accent2">
              <a:lumMod val="20000"/>
              <a:lumOff val="8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$20NZD/sample</a:t>
            </a:r>
          </a:p>
        </p:txBody>
      </p:sp>
      <p:sp>
        <p:nvSpPr>
          <p:cNvPr id="1329" name="Rectangle 1328">
            <a:extLst>
              <a:ext uri="{FF2B5EF4-FFF2-40B4-BE49-F238E27FC236}">
                <a16:creationId xmlns:a16="http://schemas.microsoft.com/office/drawing/2014/main" id="{54CCC8C6-60EB-3D4A-B074-6737F9303CE6}"/>
              </a:ext>
            </a:extLst>
          </p:cNvPr>
          <p:cNvSpPr/>
          <p:nvPr/>
        </p:nvSpPr>
        <p:spPr bwMode="auto">
          <a:xfrm>
            <a:off x="153546" y="1039827"/>
            <a:ext cx="1946274" cy="498319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51" name="Title 1"/>
          <p:cNvSpPr>
            <a:spLocks noGrp="1"/>
          </p:cNvSpPr>
          <p:nvPr>
            <p:ph type="title"/>
          </p:nvPr>
        </p:nvSpPr>
        <p:spPr>
          <a:xfrm>
            <a:off x="720000" y="0"/>
            <a:ext cx="10344552" cy="1124744"/>
          </a:xfrm>
        </p:spPr>
        <p:txBody>
          <a:bodyPr/>
          <a:lstStyle/>
          <a:p>
            <a:r>
              <a:rPr lang="en-NZ" dirty="0" smtClean="0"/>
              <a:t>Genotyping platforms</a:t>
            </a:r>
            <a:endParaRPr lang="en-NZ" dirty="0"/>
          </a:p>
        </p:txBody>
      </p:sp>
    </p:spTree>
    <p:extLst>
      <p:ext uri="{BB962C8B-B14F-4D97-AF65-F5344CB8AC3E}">
        <p14:creationId xmlns:p14="http://schemas.microsoft.com/office/powerpoint/2010/main" val="189050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F2452-927E-8042-A1A7-218D8CDA6017}"/>
              </a:ext>
            </a:extLst>
          </p:cNvPr>
          <p:cNvPicPr>
            <a:picLocks noChangeAspect="1"/>
          </p:cNvPicPr>
          <p:nvPr/>
        </p:nvPicPr>
        <p:blipFill>
          <a:blip r:embed="rId2"/>
          <a:stretch>
            <a:fillRect/>
          </a:stretch>
        </p:blipFill>
        <p:spPr>
          <a:xfrm>
            <a:off x="795336" y="1212675"/>
            <a:ext cx="3639929" cy="2426619"/>
          </a:xfrm>
          <a:prstGeom prst="rect">
            <a:avLst/>
          </a:prstGeom>
        </p:spPr>
      </p:pic>
      <p:pic>
        <p:nvPicPr>
          <p:cNvPr id="14" name="Picture 13">
            <a:extLst>
              <a:ext uri="{FF2B5EF4-FFF2-40B4-BE49-F238E27FC236}">
                <a16:creationId xmlns:a16="http://schemas.microsoft.com/office/drawing/2014/main" id="{B767D939-2315-EB4D-B865-49C5E9AFF2CF}"/>
              </a:ext>
            </a:extLst>
          </p:cNvPr>
          <p:cNvPicPr>
            <a:picLocks noChangeAspect="1"/>
          </p:cNvPicPr>
          <p:nvPr/>
        </p:nvPicPr>
        <p:blipFill>
          <a:blip r:embed="rId3"/>
          <a:stretch>
            <a:fillRect/>
          </a:stretch>
        </p:blipFill>
        <p:spPr>
          <a:xfrm>
            <a:off x="7977289" y="1248285"/>
            <a:ext cx="3586514" cy="2391009"/>
          </a:xfrm>
          <a:prstGeom prst="rect">
            <a:avLst/>
          </a:prstGeom>
        </p:spPr>
      </p:pic>
      <p:pic>
        <p:nvPicPr>
          <p:cNvPr id="9" name="Picture 8">
            <a:extLst>
              <a:ext uri="{FF2B5EF4-FFF2-40B4-BE49-F238E27FC236}">
                <a16:creationId xmlns:a16="http://schemas.microsoft.com/office/drawing/2014/main" id="{0D05C13B-504B-E145-9A81-86B833FE6C45}"/>
              </a:ext>
            </a:extLst>
          </p:cNvPr>
          <p:cNvPicPr>
            <a:picLocks noChangeAspect="1"/>
          </p:cNvPicPr>
          <p:nvPr/>
        </p:nvPicPr>
        <p:blipFill>
          <a:blip r:embed="rId4"/>
          <a:stretch>
            <a:fillRect/>
          </a:stretch>
        </p:blipFill>
        <p:spPr>
          <a:xfrm>
            <a:off x="4337360" y="1212674"/>
            <a:ext cx="3639930" cy="2426620"/>
          </a:xfrm>
          <a:prstGeom prst="rect">
            <a:avLst/>
          </a:prstGeom>
        </p:spPr>
      </p:pic>
      <p:sp>
        <p:nvSpPr>
          <p:cNvPr id="8" name="TextBox 7">
            <a:extLst>
              <a:ext uri="{FF2B5EF4-FFF2-40B4-BE49-F238E27FC236}">
                <a16:creationId xmlns:a16="http://schemas.microsoft.com/office/drawing/2014/main" id="{5A2B95C5-EAC0-0D49-983D-3A31C36BB75B}"/>
              </a:ext>
            </a:extLst>
          </p:cNvPr>
          <p:cNvSpPr txBox="1"/>
          <p:nvPr/>
        </p:nvSpPr>
        <p:spPr>
          <a:xfrm>
            <a:off x="3116856" y="1524034"/>
            <a:ext cx="952505"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AF &gt; 0.01</a:t>
            </a:r>
          </a:p>
        </p:txBody>
      </p:sp>
      <p:sp>
        <p:nvSpPr>
          <p:cNvPr id="11" name="TextBox 10">
            <a:extLst>
              <a:ext uri="{FF2B5EF4-FFF2-40B4-BE49-F238E27FC236}">
                <a16:creationId xmlns:a16="http://schemas.microsoft.com/office/drawing/2014/main" id="{6F956A66-2541-5B4A-86D4-51ABE03E5C7E}"/>
              </a:ext>
            </a:extLst>
          </p:cNvPr>
          <p:cNvSpPr txBox="1"/>
          <p:nvPr/>
        </p:nvSpPr>
        <p:spPr>
          <a:xfrm>
            <a:off x="6664550" y="1516171"/>
            <a:ext cx="952505"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AF &gt; 0.01</a:t>
            </a:r>
          </a:p>
        </p:txBody>
      </p:sp>
      <p:sp>
        <p:nvSpPr>
          <p:cNvPr id="13" name="TextBox 12">
            <a:extLst>
              <a:ext uri="{FF2B5EF4-FFF2-40B4-BE49-F238E27FC236}">
                <a16:creationId xmlns:a16="http://schemas.microsoft.com/office/drawing/2014/main" id="{FB01F703-A43B-8A4B-85C0-75750E7F2381}"/>
              </a:ext>
            </a:extLst>
          </p:cNvPr>
          <p:cNvSpPr txBox="1"/>
          <p:nvPr/>
        </p:nvSpPr>
        <p:spPr>
          <a:xfrm>
            <a:off x="10252844" y="1548114"/>
            <a:ext cx="952505"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AF &gt; 0.01</a:t>
            </a:r>
          </a:p>
        </p:txBody>
      </p:sp>
      <p:sp>
        <p:nvSpPr>
          <p:cNvPr id="18" name="TextBox 17">
            <a:extLst>
              <a:ext uri="{FF2B5EF4-FFF2-40B4-BE49-F238E27FC236}">
                <a16:creationId xmlns:a16="http://schemas.microsoft.com/office/drawing/2014/main" id="{F49A0849-D938-D747-8A69-BEC18845D73E}"/>
              </a:ext>
            </a:extLst>
          </p:cNvPr>
          <p:cNvSpPr txBox="1"/>
          <p:nvPr/>
        </p:nvSpPr>
        <p:spPr>
          <a:xfrm>
            <a:off x="1359866" y="3881057"/>
            <a:ext cx="2394502" cy="1077218"/>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2x Cohort </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N=288</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Variants=161719 (0.93)</a:t>
            </a:r>
          </a:p>
          <a:p>
            <a:endParaRPr lang="en-US" sz="1600" dirty="0">
              <a:latin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D22A9ABA-53C2-3D43-BC0B-914425E643AA}"/>
              </a:ext>
            </a:extLst>
          </p:cNvPr>
          <p:cNvSpPr txBox="1"/>
          <p:nvPr/>
        </p:nvSpPr>
        <p:spPr>
          <a:xfrm>
            <a:off x="5125369" y="3881057"/>
            <a:ext cx="2440989" cy="830997"/>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4x Cohort </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N=136</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Variants =361742 (0.86)</a:t>
            </a:r>
          </a:p>
        </p:txBody>
      </p:sp>
      <p:sp>
        <p:nvSpPr>
          <p:cNvPr id="20" name="TextBox 19">
            <a:extLst>
              <a:ext uri="{FF2B5EF4-FFF2-40B4-BE49-F238E27FC236}">
                <a16:creationId xmlns:a16="http://schemas.microsoft.com/office/drawing/2014/main" id="{68C473F8-E32C-E34A-859F-8E1A22BAAD6D}"/>
              </a:ext>
            </a:extLst>
          </p:cNvPr>
          <p:cNvSpPr txBox="1"/>
          <p:nvPr/>
        </p:nvSpPr>
        <p:spPr>
          <a:xfrm>
            <a:off x="8856611" y="3927224"/>
            <a:ext cx="2440989" cy="830997"/>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6x Cohort </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N=66</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Variants =238262 (0.91)</a:t>
            </a:r>
          </a:p>
        </p:txBody>
      </p:sp>
      <p:sp>
        <p:nvSpPr>
          <p:cNvPr id="2" name="Title 1"/>
          <p:cNvSpPr>
            <a:spLocks noGrp="1"/>
          </p:cNvSpPr>
          <p:nvPr>
            <p:ph type="title"/>
          </p:nvPr>
        </p:nvSpPr>
        <p:spPr/>
        <p:txBody>
          <a:bodyPr/>
          <a:lstStyle/>
          <a:p>
            <a:r>
              <a:rPr lang="en-NZ" dirty="0" smtClean="0"/>
              <a:t>Variant density</a:t>
            </a:r>
            <a:endParaRPr lang="en-NZ" dirty="0"/>
          </a:p>
        </p:txBody>
      </p:sp>
    </p:spTree>
    <p:extLst>
      <p:ext uri="{BB962C8B-B14F-4D97-AF65-F5344CB8AC3E}">
        <p14:creationId xmlns:p14="http://schemas.microsoft.com/office/powerpoint/2010/main" val="52689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4285" cy="7431111"/>
          </a:xfrm>
        </p:spPr>
      </p:pic>
    </p:spTree>
    <p:extLst>
      <p:ext uri="{BB962C8B-B14F-4D97-AF65-F5344CB8AC3E}">
        <p14:creationId xmlns:p14="http://schemas.microsoft.com/office/powerpoint/2010/main" val="79250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4285" cy="7431111"/>
          </a:xfrm>
        </p:spPr>
      </p:pic>
    </p:spTree>
    <p:extLst>
      <p:ext uri="{BB962C8B-B14F-4D97-AF65-F5344CB8AC3E}">
        <p14:creationId xmlns:p14="http://schemas.microsoft.com/office/powerpoint/2010/main" val="1869662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350520" cy="7924816"/>
          </a:xfrm>
        </p:spPr>
      </p:pic>
    </p:spTree>
    <p:extLst>
      <p:ext uri="{BB962C8B-B14F-4D97-AF65-F5344CB8AC3E}">
        <p14:creationId xmlns:p14="http://schemas.microsoft.com/office/powerpoint/2010/main" val="50815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FA6-0AB7-0946-8884-033AFD528C8E}"/>
              </a:ext>
            </a:extLst>
          </p:cNvPr>
          <p:cNvSpPr>
            <a:spLocks noGrp="1"/>
          </p:cNvSpPr>
          <p:nvPr>
            <p:ph type="title"/>
          </p:nvPr>
        </p:nvSpPr>
        <p:spPr/>
        <p:txBody>
          <a:bodyPr/>
          <a:lstStyle/>
          <a:p>
            <a:r>
              <a:rPr lang="en-NZ" dirty="0"/>
              <a:t>Motivation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1296000"/>
            <a:ext cx="10368098" cy="5184050"/>
          </a:xfrm>
          <a:prstGeom prst="rect">
            <a:avLst/>
          </a:prstGeom>
        </p:spPr>
      </p:pic>
    </p:spTree>
    <p:extLst>
      <p:ext uri="{BB962C8B-B14F-4D97-AF65-F5344CB8AC3E}">
        <p14:creationId xmlns:p14="http://schemas.microsoft.com/office/powerpoint/2010/main" val="1648575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 PFR">
  <a:themeElements>
    <a:clrScheme name="Custom 1 1">
      <a:dk1>
        <a:srgbClr val="000000"/>
      </a:dk1>
      <a:lt1>
        <a:srgbClr val="FFFFFF"/>
      </a:lt1>
      <a:dk2>
        <a:srgbClr val="829995"/>
      </a:dk2>
      <a:lt2>
        <a:srgbClr val="ECF0EF"/>
      </a:lt2>
      <a:accent1>
        <a:srgbClr val="79BC64"/>
      </a:accent1>
      <a:accent2>
        <a:srgbClr val="BDDEB2"/>
      </a:accent2>
      <a:accent3>
        <a:srgbClr val="C6812C"/>
      </a:accent3>
      <a:accent4>
        <a:srgbClr val="BA7DAA"/>
      </a:accent4>
      <a:accent5>
        <a:srgbClr val="FFB549"/>
      </a:accent5>
      <a:accent6>
        <a:srgbClr val="DDBED3"/>
      </a:accent6>
      <a:hlink>
        <a:srgbClr val="000000"/>
      </a:hlink>
      <a:folHlink>
        <a:srgbClr val="C1CC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PFR_template 1">
        <a:dk1>
          <a:srgbClr val="000000"/>
        </a:dk1>
        <a:lt1>
          <a:srgbClr val="FFFFFF"/>
        </a:lt1>
        <a:dk2>
          <a:srgbClr val="506860"/>
        </a:dk2>
        <a:lt2>
          <a:srgbClr val="808080"/>
        </a:lt2>
        <a:accent1>
          <a:srgbClr val="CACECE"/>
        </a:accent1>
        <a:accent2>
          <a:srgbClr val="FF0000"/>
        </a:accent2>
        <a:accent3>
          <a:srgbClr val="FFFFFF"/>
        </a:accent3>
        <a:accent4>
          <a:srgbClr val="000000"/>
        </a:accent4>
        <a:accent5>
          <a:srgbClr val="E1E3E3"/>
        </a:accent5>
        <a:accent6>
          <a:srgbClr val="E70000"/>
        </a:accent6>
        <a:hlink>
          <a:srgbClr val="4C4C4C"/>
        </a:hlink>
        <a:folHlink>
          <a:srgbClr val="99CC00"/>
        </a:folHlink>
      </a:clrScheme>
      <a:clrMap bg1="lt1" tx1="dk1" bg2="lt2" tx2="dk2" accent1="accent1" accent2="accent2" accent3="accent3" accent4="accent4" accent5="accent5" accent6="accent6" hlink="hlink" folHlink="folHlink"/>
    </a:extraClrScheme>
    <a:extraClrScheme>
      <a:clrScheme name="PFR_template 2">
        <a:dk1>
          <a:srgbClr val="000000"/>
        </a:dk1>
        <a:lt1>
          <a:srgbClr val="FFFFFF"/>
        </a:lt1>
        <a:dk2>
          <a:srgbClr val="506860"/>
        </a:dk2>
        <a:lt2>
          <a:srgbClr val="808080"/>
        </a:lt2>
        <a:accent1>
          <a:srgbClr val="CACECE"/>
        </a:accent1>
        <a:accent2>
          <a:srgbClr val="ECEFF0"/>
        </a:accent2>
        <a:accent3>
          <a:srgbClr val="FFFFFF"/>
        </a:accent3>
        <a:accent4>
          <a:srgbClr val="000000"/>
        </a:accent4>
        <a:accent5>
          <a:srgbClr val="E1E3E3"/>
        </a:accent5>
        <a:accent6>
          <a:srgbClr val="D6D9D9"/>
        </a:accent6>
        <a:hlink>
          <a:srgbClr val="4C4C4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7" id="{11C472BE-18C0-C849-8AB7-CA6D8A91A883}" vid="{90952652-B0B8-204E-9219-18A3096DD716}"/>
    </a:ext>
  </a:extLst>
</a:theme>
</file>

<file path=docProps/app.xml><?xml version="1.0" encoding="utf-8"?>
<Properties xmlns="http://schemas.openxmlformats.org/officeDocument/2006/extended-properties" xmlns:vt="http://schemas.openxmlformats.org/officeDocument/2006/docPropsVTypes">
  <Template>PFR_Blank_16_x_9_Template</Template>
  <TotalTime>6665</TotalTime>
  <Words>1072</Words>
  <Application>Microsoft Office PowerPoint</Application>
  <PresentationFormat>Widescreen</PresentationFormat>
  <Paragraphs>131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Arial Bold</vt:lpstr>
      <vt:lpstr>Calibri</vt:lpstr>
      <vt:lpstr>Calibri Light</vt:lpstr>
      <vt:lpstr>Lucida Grande</vt:lpstr>
      <vt:lpstr>Ubuntu Mono</vt:lpstr>
      <vt:lpstr>Final PFR</vt:lpstr>
      <vt:lpstr>Bayesian micro-haplotype assembly in autopolyploids </vt:lpstr>
      <vt:lpstr>DISCLAIMER</vt:lpstr>
      <vt:lpstr>Overview</vt:lpstr>
      <vt:lpstr>Genotyping platforms</vt:lpstr>
      <vt:lpstr>Variant density</vt:lpstr>
      <vt:lpstr>PowerPoint Presentation</vt:lpstr>
      <vt:lpstr>PowerPoint Presentation</vt:lpstr>
      <vt:lpstr>PowerPoint Presentation</vt:lpstr>
      <vt:lpstr>Motivation</vt:lpstr>
      <vt:lpstr>Motivation</vt:lpstr>
      <vt:lpstr>Motivation</vt:lpstr>
      <vt:lpstr>Motivation</vt:lpstr>
      <vt:lpstr>Motivation</vt:lpstr>
      <vt:lpstr>Motivation</vt:lpstr>
      <vt:lpstr>Aims</vt:lpstr>
      <vt:lpstr>Theory</vt:lpstr>
      <vt:lpstr>Prior distribution</vt:lpstr>
      <vt:lpstr>Likelihood function</vt:lpstr>
      <vt:lpstr>Haplotype assembly</vt:lpstr>
      <vt:lpstr>PowerPoint Presentation</vt:lpstr>
      <vt:lpstr>Example</vt:lpstr>
      <vt:lpstr>Example: De novo assembly</vt:lpstr>
      <vt:lpstr>Example: De novo assembly</vt:lpstr>
      <vt:lpstr>Example: VCF output</vt:lpstr>
      <vt:lpstr>Example: VCF output</vt:lpstr>
      <vt:lpstr>Example: Using known haplotypes</vt:lpstr>
      <vt:lpstr>VCF metadata</vt:lpstr>
      <vt:lpstr>VCF metadata</vt:lpstr>
      <vt:lpstr>VCF metadata</vt:lpstr>
      <vt:lpstr>VCF metadata</vt:lpstr>
      <vt:lpstr>VCF metadata</vt:lpstr>
      <vt:lpstr>MCHap features</vt:lpstr>
      <vt:lpstr>Future work</vt:lpstr>
      <vt:lpstr>Acknowledgements</vt:lpstr>
      <vt:lpstr>Thank you</vt:lpstr>
    </vt:vector>
  </TitlesOfParts>
  <Company>Plant &amp; Food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Micro-haplotype assembly &amp; application in polyploid Actinidia</dc:title>
  <dc:creator>Tim Millar</dc:creator>
  <cp:lastModifiedBy>Tim Millar</cp:lastModifiedBy>
  <cp:revision>162</cp:revision>
  <dcterms:created xsi:type="dcterms:W3CDTF">2020-10-28T22:02:48Z</dcterms:created>
  <dcterms:modified xsi:type="dcterms:W3CDTF">2022-01-03T05:38:35Z</dcterms:modified>
</cp:coreProperties>
</file>