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9" r:id="rId5"/>
    <p:sldId id="267" r:id="rId6"/>
    <p:sldId id="268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1E50E7-098A-4D0F-844C-BA666A4E3445}" v="12" dt="2021-11-05T22:00:24.2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22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87FEB-76EF-4CB8-AD22-5883C73E4A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BA750A-8460-49C8-BDFB-C80BD53725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D273F-083A-4AFD-85FC-BEE9A95E1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4E9E-9827-46EA-90E5-95378F7AB093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C4158-3BE8-4533-8EB1-F9BDBF66A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15C8E-361C-4545-8677-E03CD2027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2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910E3-09EA-4822-96F7-EC771C883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CE2EF6-F738-401C-8EA2-83609AEB3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2A1689-03AD-4D7D-8180-7B1AA64AF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4E9E-9827-46EA-90E5-95378F7AB093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3D1D3-A694-4F28-B77B-F22273CD8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3C12A-EA74-4CC4-817B-783584F20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5939E68-1929-4332-BCAA-99DDCABCD9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457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6B3FAC-EBEF-4F3E-A636-B23F0F4B4B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D3452F-A9B4-4E3B-84BA-9C9EE17153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75DAD3-77E7-4423-B3CB-86BEB1E0C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9C27CF-C5F9-4A69-8946-C9E2651BC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E2ED94-94D1-49D7-90BB-8C2C913F2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5352B1F8-BB5E-491E-AF3F-3154EFFFE3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392" y="6045713"/>
            <a:ext cx="1763714" cy="89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86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0B424-2FCF-4C08-9208-C96CFE942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DD02F-9B0A-41B2-B3A2-0B30C15AD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5275E-279D-4297-AEF2-ED19DFB15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4E9E-9827-46EA-90E5-95378F7AB093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B0B2C-CB1D-4F92-A790-7520D1BB7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6677BD-BF09-4C93-B372-31EA205FC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9C6C71D-9DF9-4500-94ED-A8C37E48E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43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D7541-941E-46F1-A2A8-D067BF441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A886B-8F1F-49D8-8BC4-8B3CCDAB4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F5B43-0518-4599-BE99-CCB23F3E7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4E9E-9827-46EA-90E5-95378F7AB093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C3FA8-36E8-4BA1-A60B-70C2706A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C074B-A403-405C-96F2-CB07F0A9B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B5290CC7-FE13-47D9-850E-9B7623CE9F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89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0E6C-DAA5-46BD-91D7-39AFA7F0A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8E48F-8BD4-4E4F-AD05-FD384B0AB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8952C-0E1C-48D1-AC37-8CB09C0BE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87780F-9AE8-46CD-86C3-1D6D56C7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4E9E-9827-46EA-90E5-95378F7AB093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78DC56-3FB7-4604-9ED3-C0C0DEF05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0B635-BDE3-4754-8A61-16163067D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C2CE7F2-F829-4CDF-8887-96EEA2C3E3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829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14596-49E0-457F-8466-CACBAD60F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895E14-D196-46B9-A76B-F8776182D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335BC1-2179-4535-BCA2-12DAE2B494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A6D385-40F0-4650-ABAC-7B8E6EC087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E93AB6-386A-44E3-981B-F705082835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6A8905-CF2E-4F12-A1A5-539842C7A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4E9E-9827-46EA-90E5-95378F7AB093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8869D4-7EF1-4811-9B45-66BC3049C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75EEC4-50C1-4AC5-9783-6B6601DB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DC6D7471-4280-4016-B4C4-396DD99A6E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45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C292-78ED-4A5F-9835-B0B3E1065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5231B5-BEC3-46FC-9AAF-D2CB3BE8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4E9E-9827-46EA-90E5-95378F7AB093}" type="datetimeFigureOut">
              <a:rPr lang="en-US" smtClean="0"/>
              <a:t>11/12/2021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0C635-7B2D-4D15-87B6-EC2AC4B2E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EA1B2-96ED-498C-9D22-CEBB6C0A2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1F96B9B7-D17C-4216-8928-8F6FF31347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5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D35BA4-D0B7-4878-91F6-5016FB76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4E9E-9827-46EA-90E5-95378F7AB093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DEB9FC-090F-44E5-9952-BB2EF0B32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1DAFE-2919-4426-8AA4-BE2EEFAF6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6805816E-BCCF-4E10-B04F-3C1A2BF302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48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36B02-8CF4-4C47-8D0E-BC951C123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125C5-BD2B-483D-A221-F075F1B4A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D8CB11-E943-4946-BF6E-8411788982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296EE4-DE96-4A2B-AB41-BCA2AFD6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4E9E-9827-46EA-90E5-95378F7AB093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8DE89-E4D9-4263-B9C4-276D1B986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FCF739-D9E8-49C1-B7CF-A52BC137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6D0E038-419A-4ADE-B5C4-ACC2B0A83C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72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ED17-2874-46C6-A0D3-BD53A8606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3CAE09-2247-4208-8B3B-1A6097356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CAB010-82D6-41E1-91F8-CDE8C6537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C2A86-A4F1-4002-91A6-DE0879D7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4E9E-9827-46EA-90E5-95378F7AB093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6792C-9584-460B-B7D8-A316CE9BF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FC82E-8206-45E6-9274-1084286EE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6A2BFAE7-FB81-4D42-A055-98AE35BE00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8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733F58-5B21-4729-B2D4-9DF8A2A72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C41998-DB19-440B-A168-A9D901B56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540DE-EE04-407D-A4D3-177968EDE1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54E9E-9827-46EA-90E5-95378F7AB093}" type="datetimeFigureOut">
              <a:rPr lang="en-US" smtClean="0"/>
              <a:t>11/12/2021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C80C6-9E02-4551-A000-B135CF838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3A002-56F8-47D9-A5A4-32E7AF4CD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6434B-CE8D-403D-A852-07E36204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9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22E63-9801-41B5-9341-6DA404279E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Franklin Gothic Medium" panose="020B0603020102020204" pitchFamily="34" charset="0"/>
              </a:rPr>
              <a:t>Title of the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ADDE7F-D4F7-4118-9709-83D03EFBC3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Franklin Gothic Book" panose="020B0503020102020204" pitchFamily="34" charset="0"/>
              </a:rPr>
              <a:t>Authors and affiliations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Please put * after name of </a:t>
            </a:r>
            <a:r>
              <a:rPr lang="en-US">
                <a:latin typeface="Franklin Gothic Book" panose="020B0503020102020204" pitchFamily="34" charset="0"/>
              </a:rPr>
              <a:t>presenting author</a:t>
            </a:r>
            <a:endParaRPr lang="en-US" dirty="0">
              <a:latin typeface="Franklin Gothic Book" panose="020B0503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231F210-9161-4D35-A0A4-721456E29F26}"/>
              </a:ext>
            </a:extLst>
          </p:cNvPr>
          <p:cNvSpPr/>
          <p:nvPr/>
        </p:nvSpPr>
        <p:spPr>
          <a:xfrm>
            <a:off x="0" y="6032996"/>
            <a:ext cx="12192000" cy="8250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62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EF1DD5BF-7836-4B43-A740-AB54987A7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89FB9A5-C517-4D50-963A-18C33A595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8718" y="6262935"/>
            <a:ext cx="4994564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AC84D84-C533-4991-BD60-F6E5196EC356}"/>
              </a:ext>
            </a:extLst>
          </p:cNvPr>
          <p:cNvSpPr txBox="1">
            <a:spLocks/>
          </p:cNvSpPr>
          <p:nvPr/>
        </p:nvSpPr>
        <p:spPr>
          <a:xfrm>
            <a:off x="10338142" y="6262935"/>
            <a:ext cx="1211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Insert your institutions’ logos here.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60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59AA-A0D4-4EBB-AF00-EA94B38FF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2DF95-0A82-476A-B780-705500FB3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</a:t>
            </a:r>
          </a:p>
          <a:p>
            <a:r>
              <a:rPr lang="en-US" dirty="0"/>
              <a:t>Describe background of crop, trait, technique, and its importance.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1826D8-00E3-49A7-96E1-9DFC9F107DBA}"/>
              </a:ext>
            </a:extLst>
          </p:cNvPr>
          <p:cNvSpPr/>
          <p:nvPr/>
        </p:nvSpPr>
        <p:spPr>
          <a:xfrm>
            <a:off x="0" y="6032996"/>
            <a:ext cx="12192000" cy="8250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62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DC2EB04-DBA1-4A8A-B3F3-36E8E7B23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C019FE-A27E-4CA7-8D1A-4D5734AB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8718" y="6262935"/>
            <a:ext cx="4994564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F1BEAE0-C478-4F12-866F-361FBFBCCCCD}"/>
              </a:ext>
            </a:extLst>
          </p:cNvPr>
          <p:cNvSpPr txBox="1">
            <a:spLocks/>
          </p:cNvSpPr>
          <p:nvPr/>
        </p:nvSpPr>
        <p:spPr>
          <a:xfrm>
            <a:off x="10338142" y="6262935"/>
            <a:ext cx="1211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Insert your institutions’ logos here.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733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59AA-A0D4-4EBB-AF00-EA94B38FF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Materials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2DF95-0A82-476A-B780-705500FB3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Text and/or diagram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71826D8-00E3-49A7-96E1-9DFC9F107DBA}"/>
              </a:ext>
            </a:extLst>
          </p:cNvPr>
          <p:cNvSpPr/>
          <p:nvPr/>
        </p:nvSpPr>
        <p:spPr>
          <a:xfrm>
            <a:off x="0" y="6032996"/>
            <a:ext cx="12192000" cy="8250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62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DC2EB04-DBA1-4A8A-B3F3-36E8E7B23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C019FE-A27E-4CA7-8D1A-4D5734AB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8718" y="6262935"/>
            <a:ext cx="4994564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7898F9E-4844-4322-8002-3D767D3FDE82}"/>
              </a:ext>
            </a:extLst>
          </p:cNvPr>
          <p:cNvSpPr txBox="1">
            <a:spLocks/>
          </p:cNvSpPr>
          <p:nvPr/>
        </p:nvSpPr>
        <p:spPr>
          <a:xfrm>
            <a:off x="10338142" y="6262935"/>
            <a:ext cx="1211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Insert your institutions’ logos here.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83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6C43-EDEE-4036-BF80-69C41C25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D58BD3-1C1A-4D5A-9782-C64D1FD4F7CD}"/>
              </a:ext>
            </a:extLst>
          </p:cNvPr>
          <p:cNvSpPr/>
          <p:nvPr/>
        </p:nvSpPr>
        <p:spPr>
          <a:xfrm>
            <a:off x="0" y="6032996"/>
            <a:ext cx="12192000" cy="8250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62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98DA380-654B-4768-A9BA-D81AA1FF2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E43D3FB-9A4C-488C-B9AA-43853BEC6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Text, tables, diagrams, or pictures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4C65D3D-FDB2-4E84-932F-267913690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8718" y="6262935"/>
            <a:ext cx="4994564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62CC71B-3DBD-4570-BEB9-13564D011B0F}"/>
              </a:ext>
            </a:extLst>
          </p:cNvPr>
          <p:cNvSpPr txBox="1">
            <a:spLocks/>
          </p:cNvSpPr>
          <p:nvPr/>
        </p:nvSpPr>
        <p:spPr>
          <a:xfrm>
            <a:off x="10338142" y="6262935"/>
            <a:ext cx="1211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Insert your institutions’ logos here.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11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6C43-EDEE-4036-BF80-69C41C25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D58BD3-1C1A-4D5A-9782-C64D1FD4F7CD}"/>
              </a:ext>
            </a:extLst>
          </p:cNvPr>
          <p:cNvSpPr/>
          <p:nvPr/>
        </p:nvSpPr>
        <p:spPr>
          <a:xfrm>
            <a:off x="0" y="6032996"/>
            <a:ext cx="12192000" cy="8250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62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98DA380-654B-4768-A9BA-D81AA1FF2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E43D3FB-9A4C-488C-B9AA-43853BEC6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Text, tables, diagrams, or pictures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48DD0B-F92B-48A5-B316-D901F2F4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8718" y="6262935"/>
            <a:ext cx="4994564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8A523FD-7FE1-43BD-B514-EA408E1FA78E}"/>
              </a:ext>
            </a:extLst>
          </p:cNvPr>
          <p:cNvSpPr txBox="1">
            <a:spLocks/>
          </p:cNvSpPr>
          <p:nvPr/>
        </p:nvSpPr>
        <p:spPr>
          <a:xfrm>
            <a:off x="10338142" y="6262935"/>
            <a:ext cx="1211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Insert your institutions’ logos here.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734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6C43-EDEE-4036-BF80-69C41C25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D58BD3-1C1A-4D5A-9782-C64D1FD4F7CD}"/>
              </a:ext>
            </a:extLst>
          </p:cNvPr>
          <p:cNvSpPr/>
          <p:nvPr/>
        </p:nvSpPr>
        <p:spPr>
          <a:xfrm>
            <a:off x="0" y="6032996"/>
            <a:ext cx="12192000" cy="8250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62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98DA380-654B-4768-A9BA-D81AA1FF2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E43D3FB-9A4C-488C-B9AA-43853BEC6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Text, tables, diagrams, or pictures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AF8AFE9-D49D-479B-9ADA-0E6947C23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8718" y="6262935"/>
            <a:ext cx="4994564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5923DD2-4E6A-4C4F-BDB5-5BA2CFE9D0D5}"/>
              </a:ext>
            </a:extLst>
          </p:cNvPr>
          <p:cNvSpPr txBox="1">
            <a:spLocks/>
          </p:cNvSpPr>
          <p:nvPr/>
        </p:nvSpPr>
        <p:spPr>
          <a:xfrm>
            <a:off x="10338142" y="6262935"/>
            <a:ext cx="1211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Insert your institutions’ logos here.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96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6C43-EDEE-4036-BF80-69C41C25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4194C-1CC9-4D3A-8CAC-49647AC72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699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Text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D58BD3-1C1A-4D5A-9782-C64D1FD4F7CD}"/>
              </a:ext>
            </a:extLst>
          </p:cNvPr>
          <p:cNvSpPr/>
          <p:nvPr/>
        </p:nvSpPr>
        <p:spPr>
          <a:xfrm>
            <a:off x="0" y="6032996"/>
            <a:ext cx="12192000" cy="8250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62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98DA380-654B-4768-A9BA-D81AA1FF2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5D50162-785A-4A09-B8ED-17E8DF14A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8718" y="6262935"/>
            <a:ext cx="4994564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B20921A-7F68-4807-AB69-C3F401261957}"/>
              </a:ext>
            </a:extLst>
          </p:cNvPr>
          <p:cNvSpPr txBox="1">
            <a:spLocks/>
          </p:cNvSpPr>
          <p:nvPr/>
        </p:nvSpPr>
        <p:spPr>
          <a:xfrm>
            <a:off x="10338142" y="6262935"/>
            <a:ext cx="1211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Insert your institutions’ logos here.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802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6C43-EDEE-4036-BF80-69C41C25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4194C-1CC9-4D3A-8CAC-49647AC72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Text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D58BD3-1C1A-4D5A-9782-C64D1FD4F7CD}"/>
              </a:ext>
            </a:extLst>
          </p:cNvPr>
          <p:cNvSpPr/>
          <p:nvPr/>
        </p:nvSpPr>
        <p:spPr>
          <a:xfrm>
            <a:off x="0" y="6032996"/>
            <a:ext cx="12192000" cy="8250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62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98DA380-654B-4768-A9BA-D81AA1FF2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0EE7391-436F-4C89-AD3E-B08B9AD56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8718" y="6262935"/>
            <a:ext cx="4994564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0FC9600-7CFB-4EE3-92E0-CB1D2848CA05}"/>
              </a:ext>
            </a:extLst>
          </p:cNvPr>
          <p:cNvSpPr txBox="1">
            <a:spLocks/>
          </p:cNvSpPr>
          <p:nvPr/>
        </p:nvSpPr>
        <p:spPr>
          <a:xfrm>
            <a:off x="10338142" y="6262935"/>
            <a:ext cx="1211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Insert your institutions’ logos here.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47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26C43-EDEE-4036-BF80-69C41C25E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Acknowledgments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4194C-1CC9-4D3A-8CAC-49647AC72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Text, pictures and/or logos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8D58BD3-1C1A-4D5A-9782-C64D1FD4F7CD}"/>
              </a:ext>
            </a:extLst>
          </p:cNvPr>
          <p:cNvSpPr/>
          <p:nvPr/>
        </p:nvSpPr>
        <p:spPr>
          <a:xfrm>
            <a:off x="0" y="6032996"/>
            <a:ext cx="12192000" cy="8250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62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98DA380-654B-4768-A9BA-D81AA1FF2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43" y="5998336"/>
            <a:ext cx="1763714" cy="894324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12E83BE-9E7B-4D24-8781-EBD24A97F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98718" y="6262935"/>
            <a:ext cx="4994564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This project is funded by USDA NIFA Specialty Crop Research Initiative Award # 2020-51181-32156 (09/01/20 - 08/31/24)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81B9E05-56A0-4A71-B0BC-3D17C861B916}"/>
              </a:ext>
            </a:extLst>
          </p:cNvPr>
          <p:cNvSpPr txBox="1">
            <a:spLocks/>
          </p:cNvSpPr>
          <p:nvPr/>
        </p:nvSpPr>
        <p:spPr>
          <a:xfrm>
            <a:off x="10338142" y="6262935"/>
            <a:ext cx="1211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latin typeface="Helvetica Neue"/>
              </a:rPr>
              <a:t>Insert your institutions’ logos here.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94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olyploids color scheme">
      <a:dk1>
        <a:srgbClr val="23294C"/>
      </a:dk1>
      <a:lt1>
        <a:sysClr val="window" lastClr="FFFFFF"/>
      </a:lt1>
      <a:dk2>
        <a:srgbClr val="000000"/>
      </a:dk2>
      <a:lt2>
        <a:srgbClr val="F8F8F8"/>
      </a:lt2>
      <a:accent1>
        <a:srgbClr val="7489F4"/>
      </a:accent1>
      <a:accent2>
        <a:srgbClr val="F8F8FF"/>
      </a:accent2>
      <a:accent3>
        <a:srgbClr val="FFF7D6"/>
      </a:accent3>
      <a:accent4>
        <a:srgbClr val="6788FF"/>
      </a:accent4>
      <a:accent5>
        <a:srgbClr val="F4C83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ample Virtual Poster dhb.pptx" id="{3EB7B963-96C6-4C02-8D19-B2789614DD87}" vid="{78568A0D-70DE-4E0B-91B6-5E0C7E0BB2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</TotalTime>
  <Words>311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Franklin Gothic Book</vt:lpstr>
      <vt:lpstr>Franklin Gothic Medium</vt:lpstr>
      <vt:lpstr>Helvetica Neue</vt:lpstr>
      <vt:lpstr>Office Theme</vt:lpstr>
      <vt:lpstr>Title of the presentation</vt:lpstr>
      <vt:lpstr>Introduction</vt:lpstr>
      <vt:lpstr>Materials and Methods</vt:lpstr>
      <vt:lpstr>Results</vt:lpstr>
      <vt:lpstr>Results</vt:lpstr>
      <vt:lpstr>Results</vt:lpstr>
      <vt:lpstr>Discussion</vt:lpstr>
      <vt:lpstr>Summary</vt:lpstr>
      <vt:lpstr>Acknowledgments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 Title</dc:title>
  <dc:creator>Delany Baum</dc:creator>
  <cp:lastModifiedBy>Delany Baum</cp:lastModifiedBy>
  <cp:revision>4</cp:revision>
  <dcterms:created xsi:type="dcterms:W3CDTF">2021-11-02T17:04:54Z</dcterms:created>
  <dcterms:modified xsi:type="dcterms:W3CDTF">2021-11-12T19:05:42Z</dcterms:modified>
</cp:coreProperties>
</file>