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329" r:id="rId3"/>
    <p:sldId id="333" r:id="rId4"/>
    <p:sldId id="298" r:id="rId5"/>
    <p:sldId id="332" r:id="rId6"/>
    <p:sldId id="330" r:id="rId7"/>
    <p:sldId id="331" r:id="rId8"/>
    <p:sldId id="334" r:id="rId9"/>
    <p:sldId id="335" r:id="rId10"/>
    <p:sldId id="336" r:id="rId11"/>
    <p:sldId id="337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8A0000"/>
    <a:srgbClr val="253917"/>
    <a:srgbClr val="68224A"/>
    <a:srgbClr val="90A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4144" autoAdjust="0"/>
  </p:normalViewPr>
  <p:slideViewPr>
    <p:cSldViewPr snapToGrid="0" showGuides="1">
      <p:cViewPr>
        <p:scale>
          <a:sx n="88" d="100"/>
          <a:sy n="88" d="100"/>
        </p:scale>
        <p:origin x="504" y="-26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1CE3-9B24-4C22-ACFB-D361736273E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8C73-DB01-4D1C-909C-054EEC65A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3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8C73-DB01-4D1C-909C-054EEC65A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7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64F0-1CBE-4BE7-B88A-6BFE722710E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D409-B658-4CF3-968A-ACB2E601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45" y="5192806"/>
            <a:ext cx="1799358" cy="740912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644237" y="6297984"/>
            <a:ext cx="11222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Tools for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Polyploids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Workshop, January 13-15, 2021 (Virtual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3B4012-D3E2-4A96-A989-110091E2DB08}"/>
              </a:ext>
            </a:extLst>
          </p:cNvPr>
          <p:cNvSpPr txBox="1">
            <a:spLocks/>
          </p:cNvSpPr>
          <p:nvPr/>
        </p:nvSpPr>
        <p:spPr>
          <a:xfrm>
            <a:off x="35068" y="3914378"/>
            <a:ext cx="12192000" cy="1575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Dorrie Main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12126" y="3828463"/>
            <a:ext cx="12192000" cy="10391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13B4012-D3E2-4A96-A989-110091E2DB08}"/>
              </a:ext>
            </a:extLst>
          </p:cNvPr>
          <p:cNvSpPr txBox="1">
            <a:spLocks/>
          </p:cNvSpPr>
          <p:nvPr/>
        </p:nvSpPr>
        <p:spPr>
          <a:xfrm>
            <a:off x="-66675" y="356467"/>
            <a:ext cx="12325349" cy="1575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2060"/>
                </a:solidFill>
              </a:rPr>
              <a:t>T</a:t>
            </a:r>
            <a:r>
              <a:rPr lang="en-US" sz="4400" b="1" cap="small" dirty="0">
                <a:solidFill>
                  <a:srgbClr val="002060"/>
                </a:solidFill>
              </a:rPr>
              <a:t>ools for Genomics-Assisted Breeding </a:t>
            </a:r>
            <a:br>
              <a:rPr lang="en-US" sz="4400" b="1" cap="small" dirty="0">
                <a:solidFill>
                  <a:srgbClr val="002060"/>
                </a:solidFill>
              </a:rPr>
            </a:br>
            <a:r>
              <a:rPr lang="en-US" sz="4400" b="1" cap="small" dirty="0">
                <a:solidFill>
                  <a:srgbClr val="002060"/>
                </a:solidFill>
              </a:rPr>
              <a:t>in </a:t>
            </a:r>
            <a:r>
              <a:rPr lang="en-US" sz="4400" b="1" cap="small" dirty="0" err="1">
                <a:solidFill>
                  <a:srgbClr val="002060"/>
                </a:solidFill>
              </a:rPr>
              <a:t>Polyploids</a:t>
            </a:r>
            <a:r>
              <a:rPr lang="en-US" sz="4400" b="1" cap="small" dirty="0">
                <a:solidFill>
                  <a:srgbClr val="002060"/>
                </a:solidFill>
              </a:rPr>
              <a:t> Workshop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13B4012-D3E2-4A96-A989-110091E2DB08}"/>
              </a:ext>
            </a:extLst>
          </p:cNvPr>
          <p:cNvSpPr txBox="1">
            <a:spLocks/>
          </p:cNvSpPr>
          <p:nvPr/>
        </p:nvSpPr>
        <p:spPr>
          <a:xfrm>
            <a:off x="121224" y="3077348"/>
            <a:ext cx="11925301" cy="67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small" dirty="0">
                <a:solidFill>
                  <a:srgbClr val="8A0000"/>
                </a:solidFill>
              </a:rPr>
              <a:t>Polyploids Community Website Resource</a:t>
            </a:r>
          </a:p>
          <a:p>
            <a:r>
              <a:rPr lang="en-US" sz="4400" b="1" cap="small" dirty="0">
                <a:solidFill>
                  <a:srgbClr val="002060"/>
                </a:solidFill>
              </a:rPr>
              <a:t>www.polyploids.org</a:t>
            </a:r>
            <a:endParaRPr lang="en-US" sz="4400" cap="small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350657"/>
            <a:ext cx="12192000" cy="10391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87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8DF95-B8EB-496F-8419-ADA15EF6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9579429" y="0"/>
            <a:ext cx="853441" cy="374469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0BA36-671E-4080-82A5-D8614692A772}"/>
              </a:ext>
            </a:extLst>
          </p:cNvPr>
          <p:cNvSpPr txBox="1"/>
          <p:nvPr/>
        </p:nvSpPr>
        <p:spPr>
          <a:xfrm>
            <a:off x="3196046" y="1911594"/>
            <a:ext cx="60960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>
                <a:solidFill>
                  <a:srgbClr val="C00000"/>
                </a:solidFill>
              </a:rPr>
              <a:t>Please join the project Mailing 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08364-A956-48AC-90FC-5E50D4E01D1E}"/>
              </a:ext>
            </a:extLst>
          </p:cNvPr>
          <p:cNvSpPr/>
          <p:nvPr/>
        </p:nvSpPr>
        <p:spPr>
          <a:xfrm>
            <a:off x="12705806" y="27780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AFF6BD-E4FA-4B68-904C-5BB34F5C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10293530" y="0"/>
            <a:ext cx="635727" cy="374469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FD602-43DC-4252-A79A-913B23CE4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6FBC4B-A988-4300-87C9-2ED587668AC4}"/>
              </a:ext>
            </a:extLst>
          </p:cNvPr>
          <p:cNvSpPr txBox="1"/>
          <p:nvPr/>
        </p:nvSpPr>
        <p:spPr>
          <a:xfrm>
            <a:off x="4197529" y="1153949"/>
            <a:ext cx="6305007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>
                <a:solidFill>
                  <a:srgbClr val="C00000"/>
                </a:solidFill>
              </a:rPr>
              <a:t>Please contact us using the contact mailing form and select the most relevant category for your question </a:t>
            </a:r>
          </a:p>
        </p:txBody>
      </p:sp>
    </p:spTree>
    <p:extLst>
      <p:ext uri="{BB962C8B-B14F-4D97-AF65-F5344CB8AC3E}">
        <p14:creationId xmlns:p14="http://schemas.microsoft.com/office/powerpoint/2010/main" val="25790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FD395-3DEE-4BA1-ADA1-6F5EDE516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4FDB44-824D-42DB-928C-BD3B43D8EEBC}"/>
              </a:ext>
            </a:extLst>
          </p:cNvPr>
          <p:cNvSpPr txBox="1"/>
          <p:nvPr/>
        </p:nvSpPr>
        <p:spPr>
          <a:xfrm>
            <a:off x="2708366" y="45284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POLYPLOIDS.ORG</a:t>
            </a:r>
          </a:p>
        </p:txBody>
      </p:sp>
    </p:spTree>
    <p:extLst>
      <p:ext uri="{BB962C8B-B14F-4D97-AF65-F5344CB8AC3E}">
        <p14:creationId xmlns:p14="http://schemas.microsoft.com/office/powerpoint/2010/main" val="35311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FD395-3DEE-4BA1-ADA1-6F5EDE516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4FDB44-824D-42DB-928C-BD3B43D8EEBC}"/>
              </a:ext>
            </a:extLst>
          </p:cNvPr>
          <p:cNvSpPr txBox="1"/>
          <p:nvPr/>
        </p:nvSpPr>
        <p:spPr>
          <a:xfrm>
            <a:off x="2708366" y="45284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POLYPLOIDS.ORG</a:t>
            </a:r>
          </a:p>
        </p:txBody>
      </p:sp>
    </p:spTree>
    <p:extLst>
      <p:ext uri="{BB962C8B-B14F-4D97-AF65-F5344CB8AC3E}">
        <p14:creationId xmlns:p14="http://schemas.microsoft.com/office/powerpoint/2010/main" val="308494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FD395-3DEE-4BA1-ADA1-6F5EDE516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4FDB44-824D-42DB-928C-BD3B43D8EEBC}"/>
              </a:ext>
            </a:extLst>
          </p:cNvPr>
          <p:cNvSpPr txBox="1"/>
          <p:nvPr/>
        </p:nvSpPr>
        <p:spPr>
          <a:xfrm>
            <a:off x="2708366" y="45284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POLYPLOIDS.ORG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32758-815A-468F-B128-BEFBB38815FA}"/>
              </a:ext>
            </a:extLst>
          </p:cNvPr>
          <p:cNvSpPr/>
          <p:nvPr/>
        </p:nvSpPr>
        <p:spPr>
          <a:xfrm>
            <a:off x="5947085" y="3190227"/>
            <a:ext cx="2431430" cy="3650355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14A2D-9546-45D8-B71C-A0D20E426DE3}"/>
              </a:ext>
            </a:extLst>
          </p:cNvPr>
          <p:cNvSpPr/>
          <p:nvPr/>
        </p:nvSpPr>
        <p:spPr>
          <a:xfrm>
            <a:off x="632759" y="3190227"/>
            <a:ext cx="5080064" cy="3650355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52E84-CCD3-4B21-849A-DF63FA768DB6}"/>
              </a:ext>
            </a:extLst>
          </p:cNvPr>
          <p:cNvSpPr/>
          <p:nvPr/>
        </p:nvSpPr>
        <p:spPr>
          <a:xfrm>
            <a:off x="5060768" y="2067491"/>
            <a:ext cx="6547758" cy="283823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80031F-9950-4E67-85BF-EB1D00325023}"/>
              </a:ext>
            </a:extLst>
          </p:cNvPr>
          <p:cNvSpPr/>
          <p:nvPr/>
        </p:nvSpPr>
        <p:spPr>
          <a:xfrm>
            <a:off x="8804366" y="2576591"/>
            <a:ext cx="2804160" cy="4263991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0ABF2-E154-4801-AA7A-E72F653FC12A}"/>
              </a:ext>
            </a:extLst>
          </p:cNvPr>
          <p:cNvSpPr/>
          <p:nvPr/>
        </p:nvSpPr>
        <p:spPr>
          <a:xfrm>
            <a:off x="5947086" y="4147366"/>
            <a:ext cx="2431430" cy="337547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A2E987-886D-4B49-A606-136BADCA0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57"/>
          <a:stretch/>
        </p:blipFill>
        <p:spPr>
          <a:xfrm>
            <a:off x="444137" y="213360"/>
            <a:ext cx="7576457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902425" y="1219200"/>
            <a:ext cx="4810398" cy="409304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D12818-07E0-4D63-8A3F-7CBB6003D052}"/>
              </a:ext>
            </a:extLst>
          </p:cNvPr>
          <p:cNvSpPr/>
          <p:nvPr/>
        </p:nvSpPr>
        <p:spPr>
          <a:xfrm>
            <a:off x="3510642" y="4445725"/>
            <a:ext cx="1810295" cy="1084217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D86E62-7892-446C-843D-86BC3CD7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5692139" y="2525110"/>
            <a:ext cx="1455421" cy="1117250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7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453C7-8AC3-4233-A861-55C5FA13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6324601" y="2517490"/>
            <a:ext cx="1455420" cy="1498250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78923-E9E8-4945-8166-AC34AA07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6957060" y="2525110"/>
            <a:ext cx="3230879" cy="903890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6957060" y="2525110"/>
            <a:ext cx="3230879" cy="903890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CB7C0-D5BB-4212-B164-E0641F16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A7D5C-FF9D-4DFB-8F7E-4CF623AD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6072-1BF6-44AE-9EDD-13C07AADD7BB}"/>
              </a:ext>
            </a:extLst>
          </p:cNvPr>
          <p:cNvSpPr/>
          <p:nvPr/>
        </p:nvSpPr>
        <p:spPr>
          <a:xfrm>
            <a:off x="8638903" y="2525110"/>
            <a:ext cx="1297577" cy="1297954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13927</TotalTime>
  <Words>76</Words>
  <Application>Microsoft Office PowerPoint</Application>
  <PresentationFormat>Widescreen</PresentationFormat>
  <Paragraphs>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Horticulture</dc:creator>
  <cp:lastModifiedBy>Shoot Main</cp:lastModifiedBy>
  <cp:revision>154</cp:revision>
  <dcterms:created xsi:type="dcterms:W3CDTF">2020-12-07T20:10:47Z</dcterms:created>
  <dcterms:modified xsi:type="dcterms:W3CDTF">2021-01-13T09:07:38Z</dcterms:modified>
</cp:coreProperties>
</file>